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2"/>
  </p:notesMasterIdLst>
  <p:sldIdLst>
    <p:sldId id="977" r:id="rId2"/>
    <p:sldId id="258" r:id="rId3"/>
    <p:sldId id="990" r:id="rId4"/>
    <p:sldId id="259" r:id="rId5"/>
    <p:sldId id="260" r:id="rId6"/>
    <p:sldId id="261" r:id="rId7"/>
    <p:sldId id="979" r:id="rId8"/>
    <p:sldId id="980" r:id="rId9"/>
    <p:sldId id="981" r:id="rId10"/>
    <p:sldId id="265" r:id="rId11"/>
    <p:sldId id="982" r:id="rId12"/>
    <p:sldId id="271" r:id="rId13"/>
    <p:sldId id="983" r:id="rId14"/>
    <p:sldId id="984" r:id="rId15"/>
    <p:sldId id="985" r:id="rId16"/>
    <p:sldId id="986" r:id="rId17"/>
    <p:sldId id="267" r:id="rId18"/>
    <p:sldId id="987" r:id="rId19"/>
    <p:sldId id="988" r:id="rId20"/>
    <p:sldId id="270" r:id="rId21"/>
    <p:sldId id="276" r:id="rId22"/>
    <p:sldId id="989" r:id="rId23"/>
    <p:sldId id="278" r:id="rId24"/>
    <p:sldId id="284" r:id="rId25"/>
    <p:sldId id="281" r:id="rId26"/>
    <p:sldId id="280" r:id="rId27"/>
    <p:sldId id="282" r:id="rId28"/>
    <p:sldId id="283" r:id="rId29"/>
    <p:sldId id="285" r:id="rId30"/>
    <p:sldId id="978" r:id="rId31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825500" rtl="0" fontAlgn="auto" latinLnBrk="0" hangingPunct="0">
      <a:lnSpc>
        <a:spcPct val="100000"/>
      </a:lnSpc>
      <a:spcBef>
        <a:spcPts val="6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1pPr>
    <a:lvl2pPr marL="762000" marR="0" indent="-762000" algn="l" defTabSz="825500" rtl="0" fontAlgn="auto" latinLnBrk="0" hangingPunct="0">
      <a:lnSpc>
        <a:spcPct val="100000"/>
      </a:lnSpc>
      <a:spcBef>
        <a:spcPts val="600"/>
      </a:spcBef>
      <a:spcAft>
        <a:spcPts val="0"/>
      </a:spcAft>
      <a:buClrTx/>
      <a:buSzPct val="80000"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2pPr>
    <a:lvl3pPr marL="762000" marR="0" indent="-762000" algn="l" defTabSz="825500" rtl="0" fontAlgn="auto" latinLnBrk="0" hangingPunct="0">
      <a:lnSpc>
        <a:spcPct val="100000"/>
      </a:lnSpc>
      <a:spcBef>
        <a:spcPts val="600"/>
      </a:spcBef>
      <a:spcAft>
        <a:spcPts val="0"/>
      </a:spcAft>
      <a:buClrTx/>
      <a:buSzPct val="100000"/>
      <a:buFontTx/>
      <a:buChar char="•"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3pPr>
    <a:lvl4pPr marL="762000" marR="0" indent="-762000" algn="l" defTabSz="825500" rtl="0" fontAlgn="auto" latinLnBrk="0" hangingPunct="0">
      <a:lnSpc>
        <a:spcPct val="100000"/>
      </a:lnSpc>
      <a:spcBef>
        <a:spcPts val="600"/>
      </a:spcBef>
      <a:spcAft>
        <a:spcPts val="0"/>
      </a:spcAft>
      <a:buClrTx/>
      <a:buSzPct val="100000"/>
      <a:buFontTx/>
      <a:buAutoNum type="arabicPeriod"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4pPr>
    <a:lvl5pPr marL="0" marR="0" indent="0" algn="l" defTabSz="825500" rtl="0" fontAlgn="auto" latinLnBrk="0" hangingPunct="0">
      <a:lnSpc>
        <a:spcPct val="100000"/>
      </a:lnSpc>
      <a:spcBef>
        <a:spcPts val="6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5pPr>
    <a:lvl6pPr marL="0" marR="0" indent="0" algn="l" defTabSz="825500" rtl="0" fontAlgn="auto" latinLnBrk="0" hangingPunct="0">
      <a:lnSpc>
        <a:spcPct val="100000"/>
      </a:lnSpc>
      <a:spcBef>
        <a:spcPts val="6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6pPr>
    <a:lvl7pPr marL="0" marR="0" indent="0" algn="l" defTabSz="825500" rtl="0" fontAlgn="auto" latinLnBrk="0" hangingPunct="0">
      <a:lnSpc>
        <a:spcPct val="100000"/>
      </a:lnSpc>
      <a:spcBef>
        <a:spcPts val="6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7pPr>
    <a:lvl8pPr marL="0" marR="0" indent="0" algn="l" defTabSz="825500" rtl="0" fontAlgn="auto" latinLnBrk="0" hangingPunct="0">
      <a:lnSpc>
        <a:spcPct val="100000"/>
      </a:lnSpc>
      <a:spcBef>
        <a:spcPts val="6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8pPr>
    <a:lvl9pPr marL="0" marR="0" indent="0" algn="l" defTabSz="825500" rtl="0" fontAlgn="auto" latinLnBrk="0" hangingPunct="0">
      <a:lnSpc>
        <a:spcPct val="100000"/>
      </a:lnSpc>
      <a:spcBef>
        <a:spcPts val="6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2518D62-338C-4DEC-BDFE-5FA95BB098AF}" v="1" dt="2021-02-21T07:30:23.202"/>
    <p1510:client id="{194E37D5-6099-4CED-821C-CAB5CDDB2047}" v="12" dt="2021-02-21T15:38:38.324"/>
    <p1510:client id="{54BE7E1A-7F25-48D8-B4F2-E71EBAB9C078}" v="3" dt="2021-02-04T09:39:05.239"/>
    <p1510:client id="{5F7C893C-9588-48CE-A85D-BC0B931DE550}" v="49" dt="2021-02-04T13:25:34.720"/>
    <p1510:client id="{729A4DAF-3EC6-4C0E-8947-9651A0795329}" v="8" dt="2021-02-27T07:05:11.722"/>
    <p1510:client id="{7A56BA7B-6D40-4469-B430-90041ED0CAD5}" v="445" dt="2021-02-22T08:54:17.271"/>
    <p1510:client id="{86BD6528-400D-4FA9-BC36-38806CB8A01F}" v="301" dt="2021-02-15T11:08:34.907"/>
    <p1510:client id="{A030A714-3555-4E85-8E2C-C301DA8486E6}" v="143" dt="2021-02-15T10:41:10.352"/>
    <p1510:client id="{A4CEC1CC-2174-4346-9FEF-41C35BFA0EFB}" v="60" dt="2021-02-08T14:20:22.419"/>
    <p1510:client id="{EE594040-2CC8-44C7-9E42-9037D9C103A9}" v="117" dt="2021-02-08T15:49:19.227"/>
  </p1510:revLst>
</p1510:revInfo>
</file>

<file path=ppt/tableStyles.xml><?xml version="1.0" encoding="utf-8"?>
<a:tblStyleLst xmlns:a="http://schemas.openxmlformats.org/drawingml/2006/main" def="{5940675A-B579-460E-94D1-54222C63F5DA}">
  <a:tblStyle styleId="{1C61CAEB-5A86-428E-8342-93F92D0E9F43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A6AAA9"/>
          </a:solidFill>
        </a:fill>
      </a:tcStyle>
    </a:band2H>
    <a:firstCo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YS Text Medium"/>
          <a:ea typeface="YS Text Medium"/>
          <a:cs typeface="YS Text Medium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CC00"/>
          </a:solidFill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508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43"/>
  </p:normalViewPr>
  <p:slideViewPr>
    <p:cSldViewPr snapToGrid="0" snapToObjects="1">
      <p:cViewPr varScale="1">
        <p:scale>
          <a:sx n="57" d="100"/>
          <a:sy n="57" d="100"/>
        </p:scale>
        <p:origin x="37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irus-net-ru" clId="Web-{729A4DAF-3EC6-4C0E-8947-9651A0795329}"/>
    <pc:docChg chg="modSld sldOrd">
      <pc:chgData name="virus-net-ru" userId="" providerId="" clId="Web-{729A4DAF-3EC6-4C0E-8947-9651A0795329}" dt="2021-02-27T07:05:11.722" v="7" actId="14100"/>
      <pc:docMkLst>
        <pc:docMk/>
      </pc:docMkLst>
      <pc:sldChg chg="modSp ord">
        <pc:chgData name="virus-net-ru" userId="" providerId="" clId="Web-{729A4DAF-3EC6-4C0E-8947-9651A0795329}" dt="2021-02-27T07:05:11.722" v="7" actId="14100"/>
        <pc:sldMkLst>
          <pc:docMk/>
          <pc:sldMk cId="2802786455" sldId="285"/>
        </pc:sldMkLst>
        <pc:spChg chg="mod">
          <ac:chgData name="virus-net-ru" userId="" providerId="" clId="Web-{729A4DAF-3EC6-4C0E-8947-9651A0795329}" dt="2021-02-27T07:05:11.722" v="7" actId="14100"/>
          <ac:spMkLst>
            <pc:docMk/>
            <pc:sldMk cId="2802786455" sldId="285"/>
            <ac:spMk id="5" creationId="{6409E602-4405-4F9C-8F41-995B0630A98B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Shape 60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07" name="Shape 60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25000"/>
      </a:lnSpc>
      <a:defRPr sz="2400">
        <a:latin typeface="+mn-lt"/>
        <a:ea typeface="+mn-ea"/>
        <a:cs typeface="+mn-cs"/>
        <a:sym typeface="Arial"/>
      </a:defRPr>
    </a:lvl1pPr>
    <a:lvl2pPr indent="228600" defTabSz="457200" latinLnBrk="0">
      <a:lnSpc>
        <a:spcPct val="125000"/>
      </a:lnSpc>
      <a:defRPr sz="2400">
        <a:latin typeface="+mn-lt"/>
        <a:ea typeface="+mn-ea"/>
        <a:cs typeface="+mn-cs"/>
        <a:sym typeface="Arial"/>
      </a:defRPr>
    </a:lvl2pPr>
    <a:lvl3pPr indent="457200" defTabSz="457200" latinLnBrk="0">
      <a:lnSpc>
        <a:spcPct val="125000"/>
      </a:lnSpc>
      <a:defRPr sz="2400">
        <a:latin typeface="+mn-lt"/>
        <a:ea typeface="+mn-ea"/>
        <a:cs typeface="+mn-cs"/>
        <a:sym typeface="Arial"/>
      </a:defRPr>
    </a:lvl3pPr>
    <a:lvl4pPr indent="685800" defTabSz="457200" latinLnBrk="0">
      <a:lnSpc>
        <a:spcPct val="125000"/>
      </a:lnSpc>
      <a:defRPr sz="2400">
        <a:latin typeface="+mn-lt"/>
        <a:ea typeface="+mn-ea"/>
        <a:cs typeface="+mn-cs"/>
        <a:sym typeface="Arial"/>
      </a:defRPr>
    </a:lvl4pPr>
    <a:lvl5pPr indent="914400" defTabSz="457200" latinLnBrk="0">
      <a:lnSpc>
        <a:spcPct val="125000"/>
      </a:lnSpc>
      <a:defRPr sz="2400">
        <a:latin typeface="+mn-lt"/>
        <a:ea typeface="+mn-ea"/>
        <a:cs typeface="+mn-cs"/>
        <a:sym typeface="Arial"/>
      </a:defRPr>
    </a:lvl5pPr>
    <a:lvl6pPr indent="1143000" defTabSz="457200" latinLnBrk="0">
      <a:lnSpc>
        <a:spcPct val="125000"/>
      </a:lnSpc>
      <a:defRPr sz="2400">
        <a:latin typeface="+mn-lt"/>
        <a:ea typeface="+mn-ea"/>
        <a:cs typeface="+mn-cs"/>
        <a:sym typeface="Arial"/>
      </a:defRPr>
    </a:lvl6pPr>
    <a:lvl7pPr indent="1371600" defTabSz="457200" latinLnBrk="0">
      <a:lnSpc>
        <a:spcPct val="125000"/>
      </a:lnSpc>
      <a:defRPr sz="2400">
        <a:latin typeface="+mn-lt"/>
        <a:ea typeface="+mn-ea"/>
        <a:cs typeface="+mn-cs"/>
        <a:sym typeface="Arial"/>
      </a:defRPr>
    </a:lvl7pPr>
    <a:lvl8pPr indent="1600200" defTabSz="457200" latinLnBrk="0">
      <a:lnSpc>
        <a:spcPct val="125000"/>
      </a:lnSpc>
      <a:defRPr sz="2400">
        <a:latin typeface="+mn-lt"/>
        <a:ea typeface="+mn-ea"/>
        <a:cs typeface="+mn-cs"/>
        <a:sym typeface="Arial"/>
      </a:defRPr>
    </a:lvl8pPr>
    <a:lvl9pPr indent="1828800" defTabSz="457200" latinLnBrk="0">
      <a:lnSpc>
        <a:spcPct val="125000"/>
      </a:lnSpc>
      <a:defRPr sz="2400">
        <a:latin typeface="+mn-lt"/>
        <a:ea typeface="+mn-ea"/>
        <a:cs typeface="+mn-cs"/>
        <a:sym typeface="Arial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Нулевой слайд r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Изображение" descr="Изображение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1242" y="5634824"/>
            <a:ext cx="6581516" cy="2519924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22109070" y="12803604"/>
            <a:ext cx="1130930" cy="447230"/>
          </a:xfrm>
          <a:prstGeom prst="rect">
            <a:avLst/>
          </a:prstGeom>
        </p:spPr>
        <p:txBody>
          <a:bodyPr lIns="50800" tIns="50800" rIns="50800" bIns="50800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Слайд-разделитель 3">
    <p:bg>
      <p:bgPr>
        <a:solidFill>
          <a:srgbClr val="FFCC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Фигура"/>
          <p:cNvSpPr/>
          <p:nvPr/>
        </p:nvSpPr>
        <p:spPr>
          <a:xfrm>
            <a:off x="15513305" y="-3242"/>
            <a:ext cx="8890821" cy="137217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" y="0"/>
                </a:moveTo>
                <a:lnTo>
                  <a:pt x="6279" y="10648"/>
                </a:lnTo>
                <a:lnTo>
                  <a:pt x="0" y="21600"/>
                </a:lnTo>
                <a:lnTo>
                  <a:pt x="21600" y="21592"/>
                </a:lnTo>
                <a:lnTo>
                  <a:pt x="21600" y="11"/>
                </a:lnTo>
                <a:lnTo>
                  <a:pt x="8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4400"/>
            </a:pPr>
            <a:endParaRPr/>
          </a:p>
        </p:txBody>
      </p:sp>
      <p:sp>
        <p:nvSpPr>
          <p:cNvPr id="110" name="Изображение"/>
          <p:cNvSpPr>
            <a:spLocks noGrp="1"/>
          </p:cNvSpPr>
          <p:nvPr>
            <p:ph type="pic" sz="half" idx="21"/>
          </p:nvPr>
        </p:nvSpPr>
        <p:spPr>
          <a:xfrm>
            <a:off x="15503824" y="-3265"/>
            <a:ext cx="8888512" cy="13722996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111" name="Заголовок"/>
          <p:cNvSpPr txBox="1">
            <a:spLocks noGrp="1"/>
          </p:cNvSpPr>
          <p:nvPr>
            <p:ph type="body" sz="half" idx="22"/>
          </p:nvPr>
        </p:nvSpPr>
        <p:spPr>
          <a:xfrm>
            <a:off x="3049361" y="3837457"/>
            <a:ext cx="13161590" cy="5491695"/>
          </a:xfrm>
          <a:prstGeom prst="rect">
            <a:avLst/>
          </a:prstGeom>
        </p:spPr>
        <p:txBody>
          <a:bodyPr lIns="0" tIns="0" rIns="0" bIns="0" anchor="ctr"/>
          <a:lstStyle>
            <a:lvl1pPr>
              <a:spcBef>
                <a:spcPts val="0"/>
              </a:spcBef>
              <a:defRPr sz="9600" b="1" baseline="-21875"/>
            </a:lvl1pPr>
          </a:lstStyle>
          <a:p>
            <a:r>
              <a:t>Заголовок</a:t>
            </a:r>
          </a:p>
        </p:txBody>
      </p:sp>
      <p:sp>
        <p:nvSpPr>
          <p:cNvPr id="112" name="Текст"/>
          <p:cNvSpPr txBox="1"/>
          <p:nvPr/>
        </p:nvSpPr>
        <p:spPr>
          <a:xfrm>
            <a:off x="3049824" y="901381"/>
            <a:ext cx="12087287" cy="10242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 marL="0" lvl="3" indent="0">
              <a:buSzTx/>
              <a:buNone/>
            </a:pPr>
            <a:r>
              <a:t>Текст</a:t>
            </a:r>
          </a:p>
        </p:txBody>
      </p:sp>
      <p:sp>
        <p:nvSpPr>
          <p:cNvPr id="113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22109070" y="12803604"/>
            <a:ext cx="1130930" cy="447230"/>
          </a:xfrm>
          <a:prstGeom prst="rect">
            <a:avLst/>
          </a:prstGeom>
        </p:spPr>
        <p:txBody>
          <a:bodyPr lIns="50800" tIns="50800" rIns="50800" bIns="50800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Слайд-разделитель 4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Изображение"/>
          <p:cNvSpPr>
            <a:spLocks noGrp="1"/>
          </p:cNvSpPr>
          <p:nvPr>
            <p:ph type="pic" idx="21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121" name="Заголовок"/>
          <p:cNvSpPr txBox="1">
            <a:spLocks noGrp="1"/>
          </p:cNvSpPr>
          <p:nvPr>
            <p:ph type="body" sz="half" idx="22"/>
          </p:nvPr>
        </p:nvSpPr>
        <p:spPr>
          <a:xfrm>
            <a:off x="3049361" y="3837457"/>
            <a:ext cx="18285278" cy="5491695"/>
          </a:xfrm>
          <a:prstGeom prst="rect">
            <a:avLst/>
          </a:prstGeom>
        </p:spPr>
        <p:txBody>
          <a:bodyPr lIns="0" tIns="0" rIns="0" bIns="0" anchor="ctr"/>
          <a:lstStyle>
            <a:lvl1pPr>
              <a:spcBef>
                <a:spcPts val="0"/>
              </a:spcBef>
              <a:defRPr sz="9600" b="1" baseline="-21875">
                <a:solidFill>
                  <a:srgbClr val="FFFFFF"/>
                </a:solidFill>
              </a:defRPr>
            </a:lvl1pPr>
          </a:lstStyle>
          <a:p>
            <a:r>
              <a:t>Заголовок</a:t>
            </a:r>
          </a:p>
        </p:txBody>
      </p:sp>
      <p:sp>
        <p:nvSpPr>
          <p:cNvPr id="122" name="Текст"/>
          <p:cNvSpPr txBox="1"/>
          <p:nvPr/>
        </p:nvSpPr>
        <p:spPr>
          <a:xfrm>
            <a:off x="3049824" y="901381"/>
            <a:ext cx="18284353" cy="10242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 marL="0" lvl="3" indent="0">
              <a:buSzTx/>
              <a:buNone/>
              <a:defRPr>
                <a:solidFill>
                  <a:srgbClr val="FFFFFF"/>
                </a:solidFill>
              </a:defRPr>
            </a:pPr>
            <a:r>
              <a:t>Текст</a:t>
            </a:r>
          </a:p>
        </p:txBody>
      </p:sp>
      <p:sp>
        <p:nvSpPr>
          <p:cNvPr id="123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22109070" y="12803604"/>
            <a:ext cx="1130930" cy="447230"/>
          </a:xfrm>
          <a:prstGeom prst="rect">
            <a:avLst/>
          </a:prstGeom>
        </p:spPr>
        <p:txBody>
          <a:bodyPr lIns="50800" tIns="50800" rIns="50800" bIns="50800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Содержание печат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Заголовок"/>
          <p:cNvSpPr txBox="1">
            <a:spLocks noGrp="1"/>
          </p:cNvSpPr>
          <p:nvPr>
            <p:ph type="body" sz="quarter" idx="21"/>
          </p:nvPr>
        </p:nvSpPr>
        <p:spPr>
          <a:xfrm>
            <a:off x="3049361" y="1866667"/>
            <a:ext cx="18285278" cy="1277114"/>
          </a:xfrm>
          <a:prstGeom prst="rect">
            <a:avLst/>
          </a:prstGeom>
        </p:spPr>
        <p:txBody>
          <a:bodyPr lIns="0" tIns="0" rIns="0" bIns="0"/>
          <a:lstStyle>
            <a:lvl1pPr>
              <a:spcBef>
                <a:spcPts val="0"/>
              </a:spcBef>
              <a:defRPr sz="7200" b="1" baseline="-5555"/>
            </a:lvl1pPr>
          </a:lstStyle>
          <a:p>
            <a:r>
              <a:t>Заголовок</a:t>
            </a:r>
          </a:p>
        </p:txBody>
      </p:sp>
      <p:sp>
        <p:nvSpPr>
          <p:cNvPr id="131" name="Первый раздел"/>
          <p:cNvSpPr txBox="1">
            <a:spLocks noGrp="1"/>
          </p:cNvSpPr>
          <p:nvPr>
            <p:ph type="body" sz="quarter" idx="22"/>
          </p:nvPr>
        </p:nvSpPr>
        <p:spPr>
          <a:xfrm>
            <a:off x="5236180" y="3966732"/>
            <a:ext cx="6572364" cy="456606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>
            <a:lvl1pPr>
              <a:defRPr sz="3200"/>
            </a:lvl1pPr>
          </a:lstStyle>
          <a:p>
            <a:r>
              <a:t>Первый раздел</a:t>
            </a:r>
          </a:p>
        </p:txBody>
      </p:sp>
      <p:sp>
        <p:nvSpPr>
          <p:cNvPr id="132" name="Второй раздел"/>
          <p:cNvSpPr txBox="1">
            <a:spLocks noGrp="1"/>
          </p:cNvSpPr>
          <p:nvPr>
            <p:ph type="body" sz="quarter" idx="23"/>
          </p:nvPr>
        </p:nvSpPr>
        <p:spPr>
          <a:xfrm>
            <a:off x="5236180" y="5433301"/>
            <a:ext cx="6572364" cy="456606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>
            <a:lvl1pPr>
              <a:defRPr sz="3200"/>
            </a:lvl1pPr>
          </a:lstStyle>
          <a:p>
            <a:r>
              <a:t>Второй раздел</a:t>
            </a:r>
          </a:p>
        </p:txBody>
      </p:sp>
      <p:sp>
        <p:nvSpPr>
          <p:cNvPr id="133" name="Третий раздел"/>
          <p:cNvSpPr txBox="1">
            <a:spLocks noGrp="1"/>
          </p:cNvSpPr>
          <p:nvPr>
            <p:ph type="body" sz="quarter" idx="24"/>
          </p:nvPr>
        </p:nvSpPr>
        <p:spPr>
          <a:xfrm>
            <a:off x="5236180" y="6899870"/>
            <a:ext cx="6572364" cy="456605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>
            <a:lvl1pPr>
              <a:defRPr sz="3200"/>
            </a:lvl1pPr>
          </a:lstStyle>
          <a:p>
            <a:r>
              <a:t>Третий раздел</a:t>
            </a:r>
          </a:p>
        </p:txBody>
      </p:sp>
      <p:sp>
        <p:nvSpPr>
          <p:cNvPr id="134" name="Четвертый раздел"/>
          <p:cNvSpPr txBox="1">
            <a:spLocks noGrp="1"/>
          </p:cNvSpPr>
          <p:nvPr>
            <p:ph type="body" sz="quarter" idx="25"/>
          </p:nvPr>
        </p:nvSpPr>
        <p:spPr>
          <a:xfrm>
            <a:off x="5236180" y="8366438"/>
            <a:ext cx="6572364" cy="456606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>
            <a:lvl1pPr>
              <a:defRPr sz="3200"/>
            </a:lvl1pPr>
          </a:lstStyle>
          <a:p>
            <a:r>
              <a:t>Четвертый раздел</a:t>
            </a:r>
          </a:p>
        </p:txBody>
      </p:sp>
      <p:sp>
        <p:nvSpPr>
          <p:cNvPr id="135" name="Пятый раздел"/>
          <p:cNvSpPr txBox="1">
            <a:spLocks noGrp="1"/>
          </p:cNvSpPr>
          <p:nvPr>
            <p:ph type="body" sz="quarter" idx="26"/>
          </p:nvPr>
        </p:nvSpPr>
        <p:spPr>
          <a:xfrm>
            <a:off x="5236180" y="9833008"/>
            <a:ext cx="6572364" cy="456606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>
            <a:lvl1pPr>
              <a:defRPr sz="3200"/>
            </a:lvl1pPr>
          </a:lstStyle>
          <a:p>
            <a:r>
              <a:t>Пятый раздел</a:t>
            </a:r>
          </a:p>
        </p:txBody>
      </p:sp>
      <p:sp>
        <p:nvSpPr>
          <p:cNvPr id="136" name="Шестой раздел"/>
          <p:cNvSpPr txBox="1">
            <a:spLocks noGrp="1"/>
          </p:cNvSpPr>
          <p:nvPr>
            <p:ph type="body" sz="quarter" idx="27"/>
          </p:nvPr>
        </p:nvSpPr>
        <p:spPr>
          <a:xfrm>
            <a:off x="5236180" y="11299576"/>
            <a:ext cx="6572364" cy="456606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>
            <a:lvl1pPr>
              <a:defRPr sz="3200"/>
            </a:lvl1pPr>
          </a:lstStyle>
          <a:p>
            <a:r>
              <a:t>Шестой раздел</a:t>
            </a:r>
          </a:p>
        </p:txBody>
      </p:sp>
      <p:sp>
        <p:nvSpPr>
          <p:cNvPr id="137" name="00 ⎮"/>
          <p:cNvSpPr txBox="1">
            <a:spLocks noGrp="1"/>
          </p:cNvSpPr>
          <p:nvPr>
            <p:ph type="body" sz="quarter" idx="28"/>
          </p:nvPr>
        </p:nvSpPr>
        <p:spPr>
          <a:xfrm>
            <a:off x="12204338" y="3775935"/>
            <a:ext cx="2035280" cy="914401"/>
          </a:xfrm>
          <a:prstGeom prst="rect">
            <a:avLst/>
          </a:prstGeom>
        </p:spPr>
        <p:txBody>
          <a:bodyPr anchor="ctr">
            <a:spAutoFit/>
          </a:bodyPr>
          <a:lstStyle/>
          <a:p>
            <a:pPr algn="r">
              <a:spcBef>
                <a:spcPts val="0"/>
              </a:spcBef>
            </a:pPr>
            <a:r>
              <a:t>00 </a:t>
            </a:r>
            <a:r>
              <a:rPr baseline="-16666"/>
              <a:t>⎮</a:t>
            </a:r>
          </a:p>
        </p:txBody>
      </p:sp>
      <p:sp>
        <p:nvSpPr>
          <p:cNvPr id="138" name="Седьмой раздел"/>
          <p:cNvSpPr txBox="1">
            <a:spLocks noGrp="1"/>
          </p:cNvSpPr>
          <p:nvPr>
            <p:ph type="body" sz="quarter" idx="29"/>
          </p:nvPr>
        </p:nvSpPr>
        <p:spPr>
          <a:xfrm>
            <a:off x="14764692" y="3966732"/>
            <a:ext cx="6572365" cy="456606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>
            <a:lvl1pPr>
              <a:defRPr sz="3200"/>
            </a:lvl1pPr>
          </a:lstStyle>
          <a:p>
            <a:r>
              <a:t>Седьмой раздел</a:t>
            </a:r>
          </a:p>
        </p:txBody>
      </p:sp>
      <p:sp>
        <p:nvSpPr>
          <p:cNvPr id="139" name="Восьмой раздел"/>
          <p:cNvSpPr txBox="1">
            <a:spLocks noGrp="1"/>
          </p:cNvSpPr>
          <p:nvPr>
            <p:ph type="body" sz="quarter" idx="30"/>
          </p:nvPr>
        </p:nvSpPr>
        <p:spPr>
          <a:xfrm>
            <a:off x="14764692" y="5433301"/>
            <a:ext cx="6572365" cy="456606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>
            <a:lvl1pPr>
              <a:defRPr sz="3200"/>
            </a:lvl1pPr>
          </a:lstStyle>
          <a:p>
            <a:r>
              <a:t>Восьмой раздел</a:t>
            </a:r>
          </a:p>
        </p:txBody>
      </p:sp>
      <p:sp>
        <p:nvSpPr>
          <p:cNvPr id="140" name="Девятый раздел"/>
          <p:cNvSpPr txBox="1">
            <a:spLocks noGrp="1"/>
          </p:cNvSpPr>
          <p:nvPr>
            <p:ph type="body" sz="quarter" idx="31"/>
          </p:nvPr>
        </p:nvSpPr>
        <p:spPr>
          <a:xfrm>
            <a:off x="14764692" y="6899870"/>
            <a:ext cx="6572365" cy="456605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>
            <a:lvl1pPr>
              <a:defRPr sz="3200"/>
            </a:lvl1pPr>
          </a:lstStyle>
          <a:p>
            <a:r>
              <a:t>Девятый раздел</a:t>
            </a:r>
          </a:p>
        </p:txBody>
      </p:sp>
      <p:sp>
        <p:nvSpPr>
          <p:cNvPr id="141" name="Десятый раздел"/>
          <p:cNvSpPr txBox="1">
            <a:spLocks noGrp="1"/>
          </p:cNvSpPr>
          <p:nvPr>
            <p:ph type="body" sz="quarter" idx="32"/>
          </p:nvPr>
        </p:nvSpPr>
        <p:spPr>
          <a:xfrm>
            <a:off x="14764692" y="8366438"/>
            <a:ext cx="6572365" cy="456606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>
            <a:lvl1pPr>
              <a:defRPr sz="3200"/>
            </a:lvl1pPr>
          </a:lstStyle>
          <a:p>
            <a:r>
              <a:t>Десятый раздел</a:t>
            </a:r>
          </a:p>
        </p:txBody>
      </p:sp>
      <p:sp>
        <p:nvSpPr>
          <p:cNvPr id="142" name="Одиннадцатый раздел"/>
          <p:cNvSpPr txBox="1">
            <a:spLocks noGrp="1"/>
          </p:cNvSpPr>
          <p:nvPr>
            <p:ph type="body" sz="quarter" idx="33"/>
          </p:nvPr>
        </p:nvSpPr>
        <p:spPr>
          <a:xfrm>
            <a:off x="14764692" y="9833008"/>
            <a:ext cx="6572365" cy="456606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>
            <a:lvl1pPr>
              <a:defRPr sz="3200"/>
            </a:lvl1pPr>
          </a:lstStyle>
          <a:p>
            <a:r>
              <a:t>Одиннадцатый раздел</a:t>
            </a:r>
          </a:p>
        </p:txBody>
      </p:sp>
      <p:sp>
        <p:nvSpPr>
          <p:cNvPr id="143" name="Двенадцатый раздел"/>
          <p:cNvSpPr txBox="1">
            <a:spLocks noGrp="1"/>
          </p:cNvSpPr>
          <p:nvPr>
            <p:ph type="body" sz="quarter" idx="34"/>
          </p:nvPr>
        </p:nvSpPr>
        <p:spPr>
          <a:xfrm>
            <a:off x="14764692" y="11299576"/>
            <a:ext cx="6572365" cy="456606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>
            <a:lvl1pPr>
              <a:defRPr sz="3200"/>
            </a:lvl1pPr>
          </a:lstStyle>
          <a:p>
            <a:r>
              <a:t>Двенадцатый раздел</a:t>
            </a:r>
          </a:p>
        </p:txBody>
      </p:sp>
      <p:sp>
        <p:nvSpPr>
          <p:cNvPr id="144" name="00 ⎮"/>
          <p:cNvSpPr txBox="1"/>
          <p:nvPr/>
        </p:nvSpPr>
        <p:spPr>
          <a:xfrm>
            <a:off x="2670031" y="3775935"/>
            <a:ext cx="2035281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r">
              <a:spcBef>
                <a:spcPts val="0"/>
              </a:spcBef>
            </a:pPr>
            <a:r>
              <a:t>00 </a:t>
            </a:r>
            <a:r>
              <a:rPr baseline="-16666"/>
              <a:t>⎮</a:t>
            </a:r>
          </a:p>
        </p:txBody>
      </p:sp>
      <p:sp>
        <p:nvSpPr>
          <p:cNvPr id="145" name="00 ⎮"/>
          <p:cNvSpPr txBox="1"/>
          <p:nvPr/>
        </p:nvSpPr>
        <p:spPr>
          <a:xfrm>
            <a:off x="2670031" y="5241230"/>
            <a:ext cx="2035281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r">
              <a:spcBef>
                <a:spcPts val="0"/>
              </a:spcBef>
            </a:pPr>
            <a:r>
              <a:t>00 </a:t>
            </a:r>
            <a:r>
              <a:rPr baseline="-16666"/>
              <a:t>⎮</a:t>
            </a:r>
          </a:p>
        </p:txBody>
      </p:sp>
      <p:sp>
        <p:nvSpPr>
          <p:cNvPr id="146" name="00 ⎮"/>
          <p:cNvSpPr txBox="1"/>
          <p:nvPr/>
        </p:nvSpPr>
        <p:spPr>
          <a:xfrm>
            <a:off x="2670031" y="6706526"/>
            <a:ext cx="2035281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r">
              <a:spcBef>
                <a:spcPts val="0"/>
              </a:spcBef>
            </a:pPr>
            <a:r>
              <a:t>00 </a:t>
            </a:r>
            <a:r>
              <a:rPr baseline="-16666"/>
              <a:t>⎮</a:t>
            </a:r>
          </a:p>
        </p:txBody>
      </p:sp>
      <p:sp>
        <p:nvSpPr>
          <p:cNvPr id="147" name="00 ⎮"/>
          <p:cNvSpPr txBox="1"/>
          <p:nvPr/>
        </p:nvSpPr>
        <p:spPr>
          <a:xfrm>
            <a:off x="2670031" y="8171822"/>
            <a:ext cx="2035281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r">
              <a:spcBef>
                <a:spcPts val="0"/>
              </a:spcBef>
            </a:pPr>
            <a:r>
              <a:t>00 </a:t>
            </a:r>
            <a:r>
              <a:rPr baseline="-16666"/>
              <a:t>⎮</a:t>
            </a:r>
          </a:p>
        </p:txBody>
      </p:sp>
      <p:sp>
        <p:nvSpPr>
          <p:cNvPr id="148" name="00 ⎮"/>
          <p:cNvSpPr txBox="1"/>
          <p:nvPr/>
        </p:nvSpPr>
        <p:spPr>
          <a:xfrm>
            <a:off x="2670031" y="9637117"/>
            <a:ext cx="2035281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r">
              <a:spcBef>
                <a:spcPts val="0"/>
              </a:spcBef>
            </a:pPr>
            <a:r>
              <a:t>00 </a:t>
            </a:r>
            <a:r>
              <a:rPr baseline="-16666"/>
              <a:t>⎮</a:t>
            </a:r>
          </a:p>
        </p:txBody>
      </p:sp>
      <p:sp>
        <p:nvSpPr>
          <p:cNvPr id="149" name="00 ⎮"/>
          <p:cNvSpPr txBox="1"/>
          <p:nvPr/>
        </p:nvSpPr>
        <p:spPr>
          <a:xfrm>
            <a:off x="2670031" y="11102413"/>
            <a:ext cx="2035281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r">
              <a:spcBef>
                <a:spcPts val="0"/>
              </a:spcBef>
            </a:pPr>
            <a:r>
              <a:t>00 </a:t>
            </a:r>
            <a:r>
              <a:rPr baseline="-16666"/>
              <a:t>⎮</a:t>
            </a:r>
          </a:p>
        </p:txBody>
      </p:sp>
      <p:sp>
        <p:nvSpPr>
          <p:cNvPr id="150" name="00 ⎮"/>
          <p:cNvSpPr txBox="1"/>
          <p:nvPr/>
        </p:nvSpPr>
        <p:spPr>
          <a:xfrm>
            <a:off x="12204338" y="5241230"/>
            <a:ext cx="2035280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r">
              <a:spcBef>
                <a:spcPts val="0"/>
              </a:spcBef>
            </a:pPr>
            <a:r>
              <a:t>00 </a:t>
            </a:r>
            <a:r>
              <a:rPr baseline="-16666"/>
              <a:t>⎮</a:t>
            </a:r>
          </a:p>
        </p:txBody>
      </p:sp>
      <p:sp>
        <p:nvSpPr>
          <p:cNvPr id="151" name="00 ⎮"/>
          <p:cNvSpPr txBox="1"/>
          <p:nvPr/>
        </p:nvSpPr>
        <p:spPr>
          <a:xfrm>
            <a:off x="12204338" y="6706526"/>
            <a:ext cx="2035280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r">
              <a:spcBef>
                <a:spcPts val="0"/>
              </a:spcBef>
            </a:pPr>
            <a:r>
              <a:t>00 </a:t>
            </a:r>
            <a:r>
              <a:rPr baseline="-16666"/>
              <a:t>⎮</a:t>
            </a:r>
          </a:p>
        </p:txBody>
      </p:sp>
      <p:sp>
        <p:nvSpPr>
          <p:cNvPr id="152" name="00 ⎮"/>
          <p:cNvSpPr txBox="1"/>
          <p:nvPr/>
        </p:nvSpPr>
        <p:spPr>
          <a:xfrm>
            <a:off x="12204338" y="8171822"/>
            <a:ext cx="2035280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r">
              <a:spcBef>
                <a:spcPts val="0"/>
              </a:spcBef>
            </a:pPr>
            <a:r>
              <a:t>00 </a:t>
            </a:r>
            <a:r>
              <a:rPr baseline="-16666"/>
              <a:t>⎮</a:t>
            </a:r>
          </a:p>
        </p:txBody>
      </p:sp>
      <p:sp>
        <p:nvSpPr>
          <p:cNvPr id="153" name="00 ⎮"/>
          <p:cNvSpPr txBox="1"/>
          <p:nvPr/>
        </p:nvSpPr>
        <p:spPr>
          <a:xfrm>
            <a:off x="12204338" y="9637117"/>
            <a:ext cx="2035280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r">
              <a:spcBef>
                <a:spcPts val="0"/>
              </a:spcBef>
            </a:pPr>
            <a:r>
              <a:t>00 </a:t>
            </a:r>
            <a:r>
              <a:rPr baseline="-16666"/>
              <a:t>⎮</a:t>
            </a:r>
          </a:p>
        </p:txBody>
      </p:sp>
      <p:sp>
        <p:nvSpPr>
          <p:cNvPr id="154" name="00 ⎮"/>
          <p:cNvSpPr txBox="1"/>
          <p:nvPr/>
        </p:nvSpPr>
        <p:spPr>
          <a:xfrm>
            <a:off x="12204338" y="11102413"/>
            <a:ext cx="2035280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r">
              <a:spcBef>
                <a:spcPts val="0"/>
              </a:spcBef>
            </a:pPr>
            <a:r>
              <a:t>00 </a:t>
            </a:r>
            <a:r>
              <a:rPr baseline="-16666"/>
              <a:t>⎮</a:t>
            </a:r>
          </a:p>
        </p:txBody>
      </p:sp>
      <p:sp>
        <p:nvSpPr>
          <p:cNvPr id="155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22109070" y="12803604"/>
            <a:ext cx="1130930" cy="447230"/>
          </a:xfrm>
          <a:prstGeom prst="rect">
            <a:avLst/>
          </a:prstGeom>
        </p:spPr>
        <p:txBody>
          <a:bodyPr lIns="50800" tIns="50800" rIns="50800" bIns="50800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Содержание">
    <p:bg>
      <p:bgPr>
        <a:solidFill>
          <a:srgbClr val="FFCC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Заголовок"/>
          <p:cNvSpPr txBox="1">
            <a:spLocks noGrp="1"/>
          </p:cNvSpPr>
          <p:nvPr>
            <p:ph type="body" sz="quarter" idx="21"/>
          </p:nvPr>
        </p:nvSpPr>
        <p:spPr>
          <a:xfrm>
            <a:off x="3049361" y="1866667"/>
            <a:ext cx="18285278" cy="1277114"/>
          </a:xfrm>
          <a:prstGeom prst="rect">
            <a:avLst/>
          </a:prstGeom>
        </p:spPr>
        <p:txBody>
          <a:bodyPr lIns="0" tIns="0" rIns="0" bIns="0"/>
          <a:lstStyle>
            <a:lvl1pPr>
              <a:spcBef>
                <a:spcPts val="0"/>
              </a:spcBef>
              <a:defRPr sz="7200" b="1" baseline="-5555"/>
            </a:lvl1pPr>
          </a:lstStyle>
          <a:p>
            <a:r>
              <a:t>Заголовок</a:t>
            </a:r>
          </a:p>
        </p:txBody>
      </p:sp>
      <p:sp>
        <p:nvSpPr>
          <p:cNvPr id="163" name="Первый раздел"/>
          <p:cNvSpPr txBox="1">
            <a:spLocks noGrp="1"/>
          </p:cNvSpPr>
          <p:nvPr>
            <p:ph type="body" sz="quarter" idx="22"/>
          </p:nvPr>
        </p:nvSpPr>
        <p:spPr>
          <a:xfrm>
            <a:off x="5236180" y="3966732"/>
            <a:ext cx="6572364" cy="456606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>
            <a:lvl1pPr>
              <a:defRPr sz="3200"/>
            </a:lvl1pPr>
          </a:lstStyle>
          <a:p>
            <a:r>
              <a:t>Первый раздел</a:t>
            </a:r>
          </a:p>
        </p:txBody>
      </p:sp>
      <p:sp>
        <p:nvSpPr>
          <p:cNvPr id="164" name="Второй раздел"/>
          <p:cNvSpPr txBox="1">
            <a:spLocks noGrp="1"/>
          </p:cNvSpPr>
          <p:nvPr>
            <p:ph type="body" sz="quarter" idx="23"/>
          </p:nvPr>
        </p:nvSpPr>
        <p:spPr>
          <a:xfrm>
            <a:off x="5236180" y="5433301"/>
            <a:ext cx="6572364" cy="456606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>
            <a:lvl1pPr>
              <a:defRPr sz="3200"/>
            </a:lvl1pPr>
          </a:lstStyle>
          <a:p>
            <a:r>
              <a:t>Второй раздел</a:t>
            </a:r>
          </a:p>
        </p:txBody>
      </p:sp>
      <p:sp>
        <p:nvSpPr>
          <p:cNvPr id="165" name="Третий раздел"/>
          <p:cNvSpPr txBox="1">
            <a:spLocks noGrp="1"/>
          </p:cNvSpPr>
          <p:nvPr>
            <p:ph type="body" sz="quarter" idx="24"/>
          </p:nvPr>
        </p:nvSpPr>
        <p:spPr>
          <a:xfrm>
            <a:off x="5236180" y="6899870"/>
            <a:ext cx="6572364" cy="456605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>
            <a:lvl1pPr>
              <a:defRPr sz="3200"/>
            </a:lvl1pPr>
          </a:lstStyle>
          <a:p>
            <a:r>
              <a:t>Третий раздел</a:t>
            </a:r>
          </a:p>
        </p:txBody>
      </p:sp>
      <p:sp>
        <p:nvSpPr>
          <p:cNvPr id="166" name="Четвертый раздел"/>
          <p:cNvSpPr txBox="1">
            <a:spLocks noGrp="1"/>
          </p:cNvSpPr>
          <p:nvPr>
            <p:ph type="body" sz="quarter" idx="25"/>
          </p:nvPr>
        </p:nvSpPr>
        <p:spPr>
          <a:xfrm>
            <a:off x="5236180" y="8366438"/>
            <a:ext cx="6572364" cy="456606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>
            <a:lvl1pPr>
              <a:defRPr sz="3200"/>
            </a:lvl1pPr>
          </a:lstStyle>
          <a:p>
            <a:r>
              <a:t>Четвертый раздел</a:t>
            </a:r>
          </a:p>
        </p:txBody>
      </p:sp>
      <p:sp>
        <p:nvSpPr>
          <p:cNvPr id="167" name="Пятый раздел"/>
          <p:cNvSpPr txBox="1">
            <a:spLocks noGrp="1"/>
          </p:cNvSpPr>
          <p:nvPr>
            <p:ph type="body" sz="quarter" idx="26"/>
          </p:nvPr>
        </p:nvSpPr>
        <p:spPr>
          <a:xfrm>
            <a:off x="5236180" y="9833008"/>
            <a:ext cx="6572364" cy="456606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>
            <a:lvl1pPr>
              <a:defRPr sz="3200"/>
            </a:lvl1pPr>
          </a:lstStyle>
          <a:p>
            <a:r>
              <a:t>Пятый раздел</a:t>
            </a:r>
          </a:p>
        </p:txBody>
      </p:sp>
      <p:sp>
        <p:nvSpPr>
          <p:cNvPr id="168" name="Шестой раздел"/>
          <p:cNvSpPr txBox="1">
            <a:spLocks noGrp="1"/>
          </p:cNvSpPr>
          <p:nvPr>
            <p:ph type="body" sz="quarter" idx="27"/>
          </p:nvPr>
        </p:nvSpPr>
        <p:spPr>
          <a:xfrm>
            <a:off x="5236180" y="11299576"/>
            <a:ext cx="6572364" cy="456606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>
            <a:lvl1pPr>
              <a:defRPr sz="3200"/>
            </a:lvl1pPr>
          </a:lstStyle>
          <a:p>
            <a:r>
              <a:t>Шестой раздел</a:t>
            </a:r>
          </a:p>
        </p:txBody>
      </p:sp>
      <p:sp>
        <p:nvSpPr>
          <p:cNvPr id="169" name="00 ⎮"/>
          <p:cNvSpPr txBox="1">
            <a:spLocks noGrp="1"/>
          </p:cNvSpPr>
          <p:nvPr>
            <p:ph type="body" sz="quarter" idx="28"/>
          </p:nvPr>
        </p:nvSpPr>
        <p:spPr>
          <a:xfrm>
            <a:off x="12204338" y="3775935"/>
            <a:ext cx="2035280" cy="914401"/>
          </a:xfrm>
          <a:prstGeom prst="rect">
            <a:avLst/>
          </a:prstGeom>
        </p:spPr>
        <p:txBody>
          <a:bodyPr anchor="ctr">
            <a:spAutoFit/>
          </a:bodyPr>
          <a:lstStyle/>
          <a:p>
            <a:pPr algn="r">
              <a:spcBef>
                <a:spcPts val="0"/>
              </a:spcBef>
            </a:pPr>
            <a:r>
              <a:t>00 </a:t>
            </a:r>
            <a:r>
              <a:rPr baseline="-16666"/>
              <a:t>⎮</a:t>
            </a:r>
          </a:p>
        </p:txBody>
      </p:sp>
      <p:sp>
        <p:nvSpPr>
          <p:cNvPr id="170" name="Седьмой раздел"/>
          <p:cNvSpPr txBox="1">
            <a:spLocks noGrp="1"/>
          </p:cNvSpPr>
          <p:nvPr>
            <p:ph type="body" sz="quarter" idx="29"/>
          </p:nvPr>
        </p:nvSpPr>
        <p:spPr>
          <a:xfrm>
            <a:off x="14764692" y="3966732"/>
            <a:ext cx="6572365" cy="456606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>
            <a:lvl1pPr>
              <a:defRPr sz="3200"/>
            </a:lvl1pPr>
          </a:lstStyle>
          <a:p>
            <a:r>
              <a:t>Седьмой раздел</a:t>
            </a:r>
          </a:p>
        </p:txBody>
      </p:sp>
      <p:sp>
        <p:nvSpPr>
          <p:cNvPr id="171" name="Восьмой раздел"/>
          <p:cNvSpPr txBox="1">
            <a:spLocks noGrp="1"/>
          </p:cNvSpPr>
          <p:nvPr>
            <p:ph type="body" sz="quarter" idx="30"/>
          </p:nvPr>
        </p:nvSpPr>
        <p:spPr>
          <a:xfrm>
            <a:off x="14764692" y="5433301"/>
            <a:ext cx="6572365" cy="456606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>
            <a:lvl1pPr>
              <a:defRPr sz="3200"/>
            </a:lvl1pPr>
          </a:lstStyle>
          <a:p>
            <a:r>
              <a:t>Восьмой раздел</a:t>
            </a:r>
          </a:p>
        </p:txBody>
      </p:sp>
      <p:sp>
        <p:nvSpPr>
          <p:cNvPr id="172" name="Девятый раздел"/>
          <p:cNvSpPr txBox="1">
            <a:spLocks noGrp="1"/>
          </p:cNvSpPr>
          <p:nvPr>
            <p:ph type="body" sz="quarter" idx="31"/>
          </p:nvPr>
        </p:nvSpPr>
        <p:spPr>
          <a:xfrm>
            <a:off x="14764692" y="6899870"/>
            <a:ext cx="6572365" cy="456605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>
            <a:lvl1pPr>
              <a:defRPr sz="3200"/>
            </a:lvl1pPr>
          </a:lstStyle>
          <a:p>
            <a:r>
              <a:t>Девятый раздел</a:t>
            </a:r>
          </a:p>
        </p:txBody>
      </p:sp>
      <p:sp>
        <p:nvSpPr>
          <p:cNvPr id="173" name="Десятый раздел"/>
          <p:cNvSpPr txBox="1">
            <a:spLocks noGrp="1"/>
          </p:cNvSpPr>
          <p:nvPr>
            <p:ph type="body" sz="quarter" idx="32"/>
          </p:nvPr>
        </p:nvSpPr>
        <p:spPr>
          <a:xfrm>
            <a:off x="14764692" y="8366438"/>
            <a:ext cx="6572365" cy="456606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>
            <a:lvl1pPr>
              <a:defRPr sz="3200"/>
            </a:lvl1pPr>
          </a:lstStyle>
          <a:p>
            <a:r>
              <a:t>Десятый раздел</a:t>
            </a:r>
          </a:p>
        </p:txBody>
      </p:sp>
      <p:sp>
        <p:nvSpPr>
          <p:cNvPr id="174" name="Одиннадцатый раздел"/>
          <p:cNvSpPr txBox="1">
            <a:spLocks noGrp="1"/>
          </p:cNvSpPr>
          <p:nvPr>
            <p:ph type="body" sz="quarter" idx="33"/>
          </p:nvPr>
        </p:nvSpPr>
        <p:spPr>
          <a:xfrm>
            <a:off x="14764692" y="9833008"/>
            <a:ext cx="6572365" cy="456606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>
            <a:lvl1pPr>
              <a:defRPr sz="3200"/>
            </a:lvl1pPr>
          </a:lstStyle>
          <a:p>
            <a:r>
              <a:t>Одиннадцатый раздел</a:t>
            </a:r>
          </a:p>
        </p:txBody>
      </p:sp>
      <p:sp>
        <p:nvSpPr>
          <p:cNvPr id="175" name="Двенадцатый раздел"/>
          <p:cNvSpPr txBox="1">
            <a:spLocks noGrp="1"/>
          </p:cNvSpPr>
          <p:nvPr>
            <p:ph type="body" sz="quarter" idx="34"/>
          </p:nvPr>
        </p:nvSpPr>
        <p:spPr>
          <a:xfrm>
            <a:off x="14764692" y="11299576"/>
            <a:ext cx="6572365" cy="456606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>
            <a:lvl1pPr>
              <a:defRPr sz="3200"/>
            </a:lvl1pPr>
          </a:lstStyle>
          <a:p>
            <a:r>
              <a:t>Двенадцатый раздел</a:t>
            </a:r>
          </a:p>
        </p:txBody>
      </p:sp>
      <p:sp>
        <p:nvSpPr>
          <p:cNvPr id="176" name="00 ⎮"/>
          <p:cNvSpPr txBox="1"/>
          <p:nvPr/>
        </p:nvSpPr>
        <p:spPr>
          <a:xfrm>
            <a:off x="2670031" y="3775935"/>
            <a:ext cx="2035281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r">
              <a:spcBef>
                <a:spcPts val="0"/>
              </a:spcBef>
            </a:pPr>
            <a:r>
              <a:t>00 </a:t>
            </a:r>
            <a:r>
              <a:rPr baseline="-16666"/>
              <a:t>⎮</a:t>
            </a:r>
          </a:p>
        </p:txBody>
      </p:sp>
      <p:sp>
        <p:nvSpPr>
          <p:cNvPr id="177" name="00 ⎮"/>
          <p:cNvSpPr txBox="1"/>
          <p:nvPr/>
        </p:nvSpPr>
        <p:spPr>
          <a:xfrm>
            <a:off x="2670031" y="5241230"/>
            <a:ext cx="2035281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r">
              <a:spcBef>
                <a:spcPts val="0"/>
              </a:spcBef>
            </a:pPr>
            <a:r>
              <a:t>00 </a:t>
            </a:r>
            <a:r>
              <a:rPr baseline="-16666"/>
              <a:t>⎮</a:t>
            </a:r>
          </a:p>
        </p:txBody>
      </p:sp>
      <p:sp>
        <p:nvSpPr>
          <p:cNvPr id="178" name="00 ⎮"/>
          <p:cNvSpPr txBox="1"/>
          <p:nvPr/>
        </p:nvSpPr>
        <p:spPr>
          <a:xfrm>
            <a:off x="2670031" y="6706526"/>
            <a:ext cx="2035281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r">
              <a:spcBef>
                <a:spcPts val="0"/>
              </a:spcBef>
            </a:pPr>
            <a:r>
              <a:t>00 </a:t>
            </a:r>
            <a:r>
              <a:rPr baseline="-16666"/>
              <a:t>⎮</a:t>
            </a:r>
          </a:p>
        </p:txBody>
      </p:sp>
      <p:sp>
        <p:nvSpPr>
          <p:cNvPr id="179" name="00 ⎮"/>
          <p:cNvSpPr txBox="1"/>
          <p:nvPr/>
        </p:nvSpPr>
        <p:spPr>
          <a:xfrm>
            <a:off x="2670031" y="8171822"/>
            <a:ext cx="2035281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r">
              <a:spcBef>
                <a:spcPts val="0"/>
              </a:spcBef>
            </a:pPr>
            <a:r>
              <a:t>00 </a:t>
            </a:r>
            <a:r>
              <a:rPr baseline="-16666"/>
              <a:t>⎮</a:t>
            </a:r>
          </a:p>
        </p:txBody>
      </p:sp>
      <p:sp>
        <p:nvSpPr>
          <p:cNvPr id="180" name="00 ⎮"/>
          <p:cNvSpPr txBox="1"/>
          <p:nvPr/>
        </p:nvSpPr>
        <p:spPr>
          <a:xfrm>
            <a:off x="2670031" y="9637117"/>
            <a:ext cx="2035281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r">
              <a:spcBef>
                <a:spcPts val="0"/>
              </a:spcBef>
            </a:pPr>
            <a:r>
              <a:t>00 </a:t>
            </a:r>
            <a:r>
              <a:rPr baseline="-16666"/>
              <a:t>⎮</a:t>
            </a:r>
          </a:p>
        </p:txBody>
      </p:sp>
      <p:sp>
        <p:nvSpPr>
          <p:cNvPr id="181" name="00 ⎮"/>
          <p:cNvSpPr txBox="1"/>
          <p:nvPr/>
        </p:nvSpPr>
        <p:spPr>
          <a:xfrm>
            <a:off x="2670031" y="11102413"/>
            <a:ext cx="2035281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r">
              <a:spcBef>
                <a:spcPts val="0"/>
              </a:spcBef>
            </a:pPr>
            <a:r>
              <a:t>00 </a:t>
            </a:r>
            <a:r>
              <a:rPr baseline="-16666"/>
              <a:t>⎮</a:t>
            </a:r>
          </a:p>
        </p:txBody>
      </p:sp>
      <p:sp>
        <p:nvSpPr>
          <p:cNvPr id="182" name="00 ⎮"/>
          <p:cNvSpPr txBox="1"/>
          <p:nvPr/>
        </p:nvSpPr>
        <p:spPr>
          <a:xfrm>
            <a:off x="12204338" y="5241230"/>
            <a:ext cx="2035280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r">
              <a:spcBef>
                <a:spcPts val="0"/>
              </a:spcBef>
            </a:pPr>
            <a:r>
              <a:t>00 </a:t>
            </a:r>
            <a:r>
              <a:rPr baseline="-16666"/>
              <a:t>⎮</a:t>
            </a:r>
          </a:p>
        </p:txBody>
      </p:sp>
      <p:sp>
        <p:nvSpPr>
          <p:cNvPr id="183" name="00 ⎮"/>
          <p:cNvSpPr txBox="1"/>
          <p:nvPr/>
        </p:nvSpPr>
        <p:spPr>
          <a:xfrm>
            <a:off x="12204338" y="6706526"/>
            <a:ext cx="2035280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r">
              <a:spcBef>
                <a:spcPts val="0"/>
              </a:spcBef>
            </a:pPr>
            <a:r>
              <a:t>00 </a:t>
            </a:r>
            <a:r>
              <a:rPr baseline="-16666"/>
              <a:t>⎮</a:t>
            </a:r>
          </a:p>
        </p:txBody>
      </p:sp>
      <p:sp>
        <p:nvSpPr>
          <p:cNvPr id="184" name="00 ⎮"/>
          <p:cNvSpPr txBox="1"/>
          <p:nvPr/>
        </p:nvSpPr>
        <p:spPr>
          <a:xfrm>
            <a:off x="12204338" y="8171822"/>
            <a:ext cx="2035280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r">
              <a:spcBef>
                <a:spcPts val="0"/>
              </a:spcBef>
            </a:pPr>
            <a:r>
              <a:t>00 </a:t>
            </a:r>
            <a:r>
              <a:rPr baseline="-16666"/>
              <a:t>⎮</a:t>
            </a:r>
          </a:p>
        </p:txBody>
      </p:sp>
      <p:sp>
        <p:nvSpPr>
          <p:cNvPr id="185" name="00 ⎮"/>
          <p:cNvSpPr txBox="1"/>
          <p:nvPr/>
        </p:nvSpPr>
        <p:spPr>
          <a:xfrm>
            <a:off x="12204338" y="9637117"/>
            <a:ext cx="2035280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r">
              <a:spcBef>
                <a:spcPts val="0"/>
              </a:spcBef>
            </a:pPr>
            <a:r>
              <a:t>00 </a:t>
            </a:r>
            <a:r>
              <a:rPr baseline="-16666"/>
              <a:t>⎮</a:t>
            </a:r>
          </a:p>
        </p:txBody>
      </p:sp>
      <p:sp>
        <p:nvSpPr>
          <p:cNvPr id="186" name="00 ⎮"/>
          <p:cNvSpPr txBox="1"/>
          <p:nvPr/>
        </p:nvSpPr>
        <p:spPr>
          <a:xfrm>
            <a:off x="12204338" y="11102413"/>
            <a:ext cx="2035280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r">
              <a:spcBef>
                <a:spcPts val="0"/>
              </a:spcBef>
            </a:pPr>
            <a:r>
              <a:t>00 </a:t>
            </a:r>
            <a:r>
              <a:rPr baseline="-16666"/>
              <a:t>⎮</a:t>
            </a:r>
          </a:p>
        </p:txBody>
      </p:sp>
      <p:sp>
        <p:nvSpPr>
          <p:cNvPr id="187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22109070" y="12803604"/>
            <a:ext cx="1130930" cy="447230"/>
          </a:xfrm>
          <a:prstGeom prst="rect">
            <a:avLst/>
          </a:prstGeom>
        </p:spPr>
        <p:txBody>
          <a:bodyPr lIns="50800" tIns="50800" rIns="50800" bIns="50800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Содержание разделитель печат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Название раздела"/>
          <p:cNvSpPr txBox="1">
            <a:spLocks noGrp="1"/>
          </p:cNvSpPr>
          <p:nvPr>
            <p:ph type="body" sz="quarter" idx="21"/>
          </p:nvPr>
        </p:nvSpPr>
        <p:spPr>
          <a:xfrm>
            <a:off x="3049361" y="3809379"/>
            <a:ext cx="18285278" cy="3152455"/>
          </a:xfrm>
          <a:prstGeom prst="rect">
            <a:avLst/>
          </a:prstGeom>
        </p:spPr>
        <p:txBody>
          <a:bodyPr lIns="0" tIns="0" rIns="0" bIns="0" anchor="b"/>
          <a:lstStyle>
            <a:lvl1pPr>
              <a:spcBef>
                <a:spcPts val="0"/>
              </a:spcBef>
              <a:defRPr sz="7200" b="1"/>
            </a:lvl1pPr>
          </a:lstStyle>
          <a:p>
            <a:r>
              <a:t>Название раздела</a:t>
            </a:r>
          </a:p>
        </p:txBody>
      </p:sp>
      <p:sp>
        <p:nvSpPr>
          <p:cNvPr id="195" name="00"/>
          <p:cNvSpPr txBox="1">
            <a:spLocks noGrp="1"/>
          </p:cNvSpPr>
          <p:nvPr>
            <p:ph type="body" sz="quarter" idx="22"/>
          </p:nvPr>
        </p:nvSpPr>
        <p:spPr>
          <a:xfrm>
            <a:off x="3040847" y="1591452"/>
            <a:ext cx="2205221" cy="1458715"/>
          </a:xfrm>
          <a:prstGeom prst="rect">
            <a:avLst/>
          </a:prstGeom>
        </p:spPr>
        <p:txBody>
          <a:bodyPr anchor="ctr">
            <a:spAutoFit/>
          </a:bodyPr>
          <a:lstStyle>
            <a:lvl1pPr>
              <a:defRPr sz="9600"/>
            </a:lvl1pPr>
          </a:lstStyle>
          <a:p>
            <a:r>
              <a:t>00</a:t>
            </a:r>
          </a:p>
        </p:txBody>
      </p:sp>
      <p:sp>
        <p:nvSpPr>
          <p:cNvPr id="196" name="Содержание раздела"/>
          <p:cNvSpPr txBox="1">
            <a:spLocks noGrp="1"/>
          </p:cNvSpPr>
          <p:nvPr>
            <p:ph type="body" sz="half" idx="23"/>
          </p:nvPr>
        </p:nvSpPr>
        <p:spPr>
          <a:xfrm>
            <a:off x="3040683" y="7852155"/>
            <a:ext cx="18285279" cy="5156365"/>
          </a:xfrm>
          <a:prstGeom prst="rect">
            <a:avLst/>
          </a:prstGeom>
        </p:spPr>
        <p:txBody>
          <a:bodyPr lIns="0" tIns="0" rIns="0" bIns="0" numCol="2" spcCol="914263"/>
          <a:lstStyle>
            <a:lvl1pPr>
              <a:defRPr sz="3200"/>
            </a:lvl1pPr>
          </a:lstStyle>
          <a:p>
            <a:r>
              <a:t>Содержание раздела</a:t>
            </a:r>
          </a:p>
        </p:txBody>
      </p:sp>
      <p:sp>
        <p:nvSpPr>
          <p:cNvPr id="197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22109070" y="12803604"/>
            <a:ext cx="1130930" cy="447230"/>
          </a:xfrm>
          <a:prstGeom prst="rect">
            <a:avLst/>
          </a:prstGeom>
        </p:spPr>
        <p:txBody>
          <a:bodyPr lIns="50800" tIns="50800" rIns="50800" bIns="50800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Содержание разделитель">
    <p:bg>
      <p:bgPr>
        <a:solidFill>
          <a:srgbClr val="FFCC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Название раздела"/>
          <p:cNvSpPr txBox="1">
            <a:spLocks noGrp="1"/>
          </p:cNvSpPr>
          <p:nvPr>
            <p:ph type="body" sz="quarter" idx="21"/>
          </p:nvPr>
        </p:nvSpPr>
        <p:spPr>
          <a:xfrm>
            <a:off x="3049361" y="3809379"/>
            <a:ext cx="18285278" cy="3152455"/>
          </a:xfrm>
          <a:prstGeom prst="rect">
            <a:avLst/>
          </a:prstGeom>
        </p:spPr>
        <p:txBody>
          <a:bodyPr lIns="0" tIns="0" rIns="0" bIns="0" anchor="b"/>
          <a:lstStyle>
            <a:lvl1pPr>
              <a:spcBef>
                <a:spcPts val="0"/>
              </a:spcBef>
              <a:defRPr sz="7200" b="1"/>
            </a:lvl1pPr>
          </a:lstStyle>
          <a:p>
            <a:r>
              <a:t>Название раздела</a:t>
            </a:r>
          </a:p>
        </p:txBody>
      </p:sp>
      <p:sp>
        <p:nvSpPr>
          <p:cNvPr id="205" name="00"/>
          <p:cNvSpPr txBox="1">
            <a:spLocks noGrp="1"/>
          </p:cNvSpPr>
          <p:nvPr>
            <p:ph type="body" sz="quarter" idx="22"/>
          </p:nvPr>
        </p:nvSpPr>
        <p:spPr>
          <a:xfrm>
            <a:off x="3040847" y="1591452"/>
            <a:ext cx="2205221" cy="1458715"/>
          </a:xfrm>
          <a:prstGeom prst="rect">
            <a:avLst/>
          </a:prstGeom>
        </p:spPr>
        <p:txBody>
          <a:bodyPr anchor="ctr">
            <a:spAutoFit/>
          </a:bodyPr>
          <a:lstStyle>
            <a:lvl1pPr>
              <a:defRPr sz="9600"/>
            </a:lvl1pPr>
          </a:lstStyle>
          <a:p>
            <a:r>
              <a:t>00</a:t>
            </a:r>
          </a:p>
        </p:txBody>
      </p:sp>
      <p:sp>
        <p:nvSpPr>
          <p:cNvPr id="206" name="Содержание раздела"/>
          <p:cNvSpPr txBox="1">
            <a:spLocks noGrp="1"/>
          </p:cNvSpPr>
          <p:nvPr>
            <p:ph type="body" sz="half" idx="23"/>
          </p:nvPr>
        </p:nvSpPr>
        <p:spPr>
          <a:xfrm>
            <a:off x="3040683" y="7852155"/>
            <a:ext cx="18285279" cy="5156365"/>
          </a:xfrm>
          <a:prstGeom prst="rect">
            <a:avLst/>
          </a:prstGeom>
        </p:spPr>
        <p:txBody>
          <a:bodyPr lIns="0" tIns="0" rIns="0" bIns="0" numCol="2" spcCol="914263"/>
          <a:lstStyle>
            <a:lvl1pPr>
              <a:defRPr sz="3200"/>
            </a:lvl1pPr>
          </a:lstStyle>
          <a:p>
            <a:r>
              <a:t>Содержание раздела</a:t>
            </a:r>
          </a:p>
        </p:txBody>
      </p:sp>
      <p:sp>
        <p:nvSpPr>
          <p:cNvPr id="207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22109070" y="12803604"/>
            <a:ext cx="1130930" cy="447230"/>
          </a:xfrm>
          <a:prstGeom prst="rect">
            <a:avLst/>
          </a:prstGeom>
        </p:spPr>
        <p:txBody>
          <a:bodyPr lIns="50800" tIns="50800" rIns="50800" bIns="50800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Текст заголовка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Текст заголовка</a:t>
            </a:r>
          </a:p>
        </p:txBody>
      </p:sp>
      <p:sp>
        <p:nvSpPr>
          <p:cNvPr id="215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216" name="Прямоугольник"/>
          <p:cNvSpPr txBox="1">
            <a:spLocks noGrp="1"/>
          </p:cNvSpPr>
          <p:nvPr>
            <p:ph type="body" sz="quarter" idx="21"/>
          </p:nvPr>
        </p:nvSpPr>
        <p:spPr>
          <a:xfrm>
            <a:off x="1585009" y="12610758"/>
            <a:ext cx="17592133" cy="446039"/>
          </a:xfrm>
          <a:prstGeom prst="rect">
            <a:avLst/>
          </a:prstGeom>
        </p:spPr>
        <p:txBody>
          <a:bodyPr lIns="0" tIns="0" rIns="0" bIns="0" anchor="b"/>
          <a:lstStyle/>
          <a:p>
            <a:pPr>
              <a:spcBef>
                <a:spcPts val="0"/>
              </a:spcBef>
              <a:tabLst>
                <a:tab pos="5524500" algn="l"/>
              </a:tabLst>
              <a:defRPr sz="2400"/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Текст или диаграмм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Заполнитель для объектов"/>
          <p:cNvSpPr txBox="1">
            <a:spLocks noGrp="1"/>
          </p:cNvSpPr>
          <p:nvPr>
            <p:ph idx="3"/>
          </p:nvPr>
        </p:nvSpPr>
        <p:spPr>
          <a:xfrm>
            <a:off x="1582596" y="3459045"/>
            <a:ext cx="21243999" cy="8785328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ctr">
              <a:spcBef>
                <a:spcPts val="0"/>
              </a:spcBef>
              <a:defRPr sz="5600"/>
            </a:pPr>
            <a:endParaRPr/>
          </a:p>
        </p:txBody>
      </p:sp>
      <p:sp>
        <p:nvSpPr>
          <p:cNvPr id="224" name="Текст заголовка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Текст заголовка</a:t>
            </a:r>
          </a:p>
        </p:txBody>
      </p:sp>
      <p:sp>
        <p:nvSpPr>
          <p:cNvPr id="225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226" name="Прямоугольник"/>
          <p:cNvSpPr txBox="1">
            <a:spLocks noGrp="1"/>
          </p:cNvSpPr>
          <p:nvPr>
            <p:ph type="body" sz="quarter" idx="21"/>
          </p:nvPr>
        </p:nvSpPr>
        <p:spPr>
          <a:xfrm>
            <a:off x="1585009" y="12610758"/>
            <a:ext cx="17592133" cy="446039"/>
          </a:xfrm>
          <a:prstGeom prst="rect">
            <a:avLst/>
          </a:prstGeom>
        </p:spPr>
        <p:txBody>
          <a:bodyPr lIns="0" tIns="0" rIns="0" bIns="0" anchor="b"/>
          <a:lstStyle/>
          <a:p>
            <a:pPr>
              <a:spcBef>
                <a:spcPts val="0"/>
              </a:spcBef>
              <a:tabLst>
                <a:tab pos="5524500" algn="l"/>
              </a:tabLst>
              <a:defRPr sz="2400"/>
            </a:pPr>
            <a:endParaRPr/>
          </a:p>
        </p:txBody>
      </p:sp>
      <p:sp>
        <p:nvSpPr>
          <p:cNvPr id="227" name="Уровень текста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2pPr>
              <a:buBlip>
                <a:blip r:embed="rId2"/>
              </a:buBlip>
            </a:lvl2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Текст и текст/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Прямоугольник"/>
          <p:cNvSpPr txBox="1">
            <a:spLocks noGrp="1"/>
          </p:cNvSpPr>
          <p:nvPr>
            <p:ph type="body" sz="half" idx="21"/>
          </p:nvPr>
        </p:nvSpPr>
        <p:spPr>
          <a:xfrm>
            <a:off x="8893594" y="3393057"/>
            <a:ext cx="13912549" cy="8845457"/>
          </a:xfrm>
          <a:prstGeom prst="rect">
            <a:avLst/>
          </a:prstGeom>
        </p:spPr>
        <p:txBody>
          <a:bodyPr/>
          <a:lstStyle/>
          <a:p>
            <a:pPr>
              <a:defRPr sz="3200"/>
            </a:pPr>
            <a:endParaRPr/>
          </a:p>
        </p:txBody>
      </p:sp>
      <p:sp>
        <p:nvSpPr>
          <p:cNvPr id="235" name="Заполнитель для объектов"/>
          <p:cNvSpPr txBox="1">
            <a:spLocks noGrp="1"/>
          </p:cNvSpPr>
          <p:nvPr>
            <p:ph sz="half" idx="3"/>
          </p:nvPr>
        </p:nvSpPr>
        <p:spPr>
          <a:xfrm>
            <a:off x="8890925" y="3459044"/>
            <a:ext cx="13917888" cy="8785329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ctr">
              <a:spcBef>
                <a:spcPts val="0"/>
              </a:spcBef>
              <a:defRPr sz="5600"/>
            </a:pPr>
            <a:endParaRPr/>
          </a:p>
        </p:txBody>
      </p:sp>
      <p:sp>
        <p:nvSpPr>
          <p:cNvPr id="236" name="Текст заголовка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Текст заголовка</a:t>
            </a:r>
          </a:p>
        </p:txBody>
      </p:sp>
      <p:sp>
        <p:nvSpPr>
          <p:cNvPr id="237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238" name="Прямоугольник"/>
          <p:cNvSpPr txBox="1">
            <a:spLocks noGrp="1"/>
          </p:cNvSpPr>
          <p:nvPr>
            <p:ph type="body" sz="quarter" idx="22"/>
          </p:nvPr>
        </p:nvSpPr>
        <p:spPr>
          <a:xfrm>
            <a:off x="1585009" y="12610758"/>
            <a:ext cx="17592133" cy="446039"/>
          </a:xfrm>
          <a:prstGeom prst="rect">
            <a:avLst/>
          </a:prstGeom>
        </p:spPr>
        <p:txBody>
          <a:bodyPr lIns="0" tIns="0" rIns="0" bIns="0" anchor="b"/>
          <a:lstStyle/>
          <a:p>
            <a:pPr>
              <a:spcBef>
                <a:spcPts val="0"/>
              </a:spcBef>
              <a:tabLst>
                <a:tab pos="5524500" algn="l"/>
              </a:tabLst>
              <a:defRPr sz="2400"/>
            </a:pPr>
            <a:endParaRPr/>
          </a:p>
        </p:txBody>
      </p:sp>
      <p:sp>
        <p:nvSpPr>
          <p:cNvPr id="239" name="Уровень текста 1…"/>
          <p:cNvSpPr txBox="1">
            <a:spLocks noGrp="1"/>
          </p:cNvSpPr>
          <p:nvPr>
            <p:ph type="body" sz="quarter" idx="1"/>
          </p:nvPr>
        </p:nvSpPr>
        <p:spPr>
          <a:xfrm>
            <a:off x="1588946" y="3405757"/>
            <a:ext cx="6596811" cy="8849776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698500" indent="-698500">
              <a:buBlip>
                <a:blip r:embed="rId2"/>
              </a:buBlip>
              <a:defRPr sz="3200"/>
            </a:lvl2pPr>
            <a:lvl3pPr marL="698500" indent="-698500">
              <a:defRPr sz="3200"/>
            </a:lvl3pPr>
            <a:lvl4pPr marL="698500" indent="-698500">
              <a:defRPr sz="3200"/>
            </a:lvl4pPr>
            <a:lvl5pPr>
              <a:defRPr sz="3200"/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 текста/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Прямоугольник"/>
          <p:cNvSpPr txBox="1">
            <a:spLocks noGrp="1"/>
          </p:cNvSpPr>
          <p:nvPr>
            <p:ph type="body" sz="half" idx="21"/>
          </p:nvPr>
        </p:nvSpPr>
        <p:spPr>
          <a:xfrm>
            <a:off x="12566318" y="3393057"/>
            <a:ext cx="10239825" cy="8852427"/>
          </a:xfrm>
          <a:prstGeom prst="rect">
            <a:avLst/>
          </a:prstGeom>
        </p:spPr>
        <p:txBody>
          <a:bodyPr/>
          <a:lstStyle/>
          <a:p>
            <a:pPr>
              <a:defRPr sz="3200"/>
            </a:pPr>
            <a:endParaRPr/>
          </a:p>
        </p:txBody>
      </p:sp>
      <p:sp>
        <p:nvSpPr>
          <p:cNvPr id="247" name="Уровень текста 1…"/>
          <p:cNvSpPr txBox="1">
            <a:spLocks noGrp="1"/>
          </p:cNvSpPr>
          <p:nvPr>
            <p:ph type="body" sz="half" idx="1"/>
          </p:nvPr>
        </p:nvSpPr>
        <p:spPr>
          <a:xfrm>
            <a:off x="1588946" y="3405757"/>
            <a:ext cx="10239825" cy="8855402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698500" indent="-698500">
              <a:buBlip>
                <a:blip r:embed="rId2"/>
              </a:buBlip>
              <a:defRPr sz="3200"/>
            </a:lvl2pPr>
            <a:lvl3pPr marL="698500" indent="-698500">
              <a:defRPr sz="3200"/>
            </a:lvl3pPr>
            <a:lvl4pPr marL="698500" indent="-698500">
              <a:defRPr sz="3200"/>
            </a:lvl4pPr>
            <a:lvl5pPr>
              <a:defRPr sz="3200"/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248" name="Заполнитель для объектов"/>
          <p:cNvSpPr txBox="1">
            <a:spLocks noGrp="1"/>
          </p:cNvSpPr>
          <p:nvPr>
            <p:ph sz="half" idx="3"/>
          </p:nvPr>
        </p:nvSpPr>
        <p:spPr>
          <a:xfrm>
            <a:off x="12561869" y="3459045"/>
            <a:ext cx="10248721" cy="8785328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ctr">
              <a:spcBef>
                <a:spcPts val="0"/>
              </a:spcBef>
              <a:defRPr sz="5600"/>
            </a:pPr>
            <a:endParaRPr/>
          </a:p>
        </p:txBody>
      </p:sp>
      <p:sp>
        <p:nvSpPr>
          <p:cNvPr id="249" name="Текст заголовка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Текст заголовка</a:t>
            </a:r>
          </a:p>
        </p:txBody>
      </p:sp>
      <p:sp>
        <p:nvSpPr>
          <p:cNvPr id="250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251" name="Прямоугольник"/>
          <p:cNvSpPr txBox="1"/>
          <p:nvPr/>
        </p:nvSpPr>
        <p:spPr>
          <a:xfrm>
            <a:off x="1585009" y="12610758"/>
            <a:ext cx="17592133" cy="446039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anchor="b"/>
          <a:lstStyle/>
          <a:p>
            <a:pPr>
              <a:spcBef>
                <a:spcPts val="0"/>
              </a:spcBef>
              <a:tabLst>
                <a:tab pos="5524500" algn="l"/>
              </a:tabLst>
              <a:defRPr sz="2400"/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Нулевой слайд e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Изображение" descr="Изображение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2700" y="5454650"/>
            <a:ext cx="6578600" cy="2425700"/>
          </a:xfrm>
          <a:prstGeom prst="rect">
            <a:avLst/>
          </a:prstGeom>
          <a:ln w="12700">
            <a:miter lim="400000"/>
          </a:ln>
        </p:spPr>
      </p:pic>
      <p:sp>
        <p:nvSpPr>
          <p:cNvPr id="20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22109070" y="12803604"/>
            <a:ext cx="1130930" cy="447230"/>
          </a:xfrm>
          <a:prstGeom prst="rect">
            <a:avLst/>
          </a:prstGeom>
        </p:spPr>
        <p:txBody>
          <a:bodyPr lIns="50800" tIns="50800" rIns="50800" bIns="50800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Текст и 2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Прямоугольник"/>
          <p:cNvSpPr txBox="1">
            <a:spLocks noGrp="1"/>
          </p:cNvSpPr>
          <p:nvPr>
            <p:ph type="body" sz="quarter" idx="21"/>
          </p:nvPr>
        </p:nvSpPr>
        <p:spPr>
          <a:xfrm>
            <a:off x="8888801" y="3393057"/>
            <a:ext cx="13908796" cy="4101245"/>
          </a:xfrm>
          <a:prstGeom prst="rect">
            <a:avLst/>
          </a:prstGeom>
        </p:spPr>
        <p:txBody>
          <a:bodyPr/>
          <a:lstStyle/>
          <a:p>
            <a:pPr>
              <a:defRPr sz="3200"/>
            </a:pPr>
            <a:endParaRPr/>
          </a:p>
        </p:txBody>
      </p:sp>
      <p:sp>
        <p:nvSpPr>
          <p:cNvPr id="259" name="Текст заголовка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Текст заголовка</a:t>
            </a:r>
          </a:p>
        </p:txBody>
      </p:sp>
      <p:sp>
        <p:nvSpPr>
          <p:cNvPr id="260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261" name="Прямоугольник"/>
          <p:cNvSpPr txBox="1">
            <a:spLocks noGrp="1"/>
          </p:cNvSpPr>
          <p:nvPr>
            <p:ph type="body" sz="quarter" idx="22"/>
          </p:nvPr>
        </p:nvSpPr>
        <p:spPr>
          <a:xfrm>
            <a:off x="1585009" y="12610758"/>
            <a:ext cx="17592133" cy="446039"/>
          </a:xfrm>
          <a:prstGeom prst="rect">
            <a:avLst/>
          </a:prstGeom>
        </p:spPr>
        <p:txBody>
          <a:bodyPr lIns="0" tIns="0" rIns="0" bIns="0" anchor="b"/>
          <a:lstStyle/>
          <a:p>
            <a:pPr>
              <a:spcBef>
                <a:spcPts val="0"/>
              </a:spcBef>
              <a:tabLst>
                <a:tab pos="5524500" algn="l"/>
              </a:tabLst>
              <a:defRPr sz="2400"/>
            </a:pPr>
            <a:endParaRPr/>
          </a:p>
        </p:txBody>
      </p:sp>
      <p:sp>
        <p:nvSpPr>
          <p:cNvPr id="262" name="Уровень текста 1…"/>
          <p:cNvSpPr txBox="1">
            <a:spLocks noGrp="1"/>
          </p:cNvSpPr>
          <p:nvPr>
            <p:ph type="body" sz="quarter" idx="1"/>
          </p:nvPr>
        </p:nvSpPr>
        <p:spPr>
          <a:xfrm>
            <a:off x="1588946" y="3405757"/>
            <a:ext cx="6582145" cy="8847904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698500" indent="-698500">
              <a:buBlip>
                <a:blip r:embed="rId2"/>
              </a:buBlip>
              <a:defRPr sz="3200"/>
            </a:lvl2pPr>
            <a:lvl3pPr marL="698500" indent="-698500">
              <a:defRPr sz="3200"/>
            </a:lvl3pPr>
            <a:lvl4pPr marL="698500" indent="-698500">
              <a:defRPr sz="3200"/>
            </a:lvl4pPr>
            <a:lvl5pPr>
              <a:defRPr sz="3200"/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263" name="Прямоугольник"/>
          <p:cNvSpPr txBox="1">
            <a:spLocks noGrp="1"/>
          </p:cNvSpPr>
          <p:nvPr>
            <p:ph type="body" sz="quarter" idx="23"/>
          </p:nvPr>
        </p:nvSpPr>
        <p:spPr>
          <a:xfrm>
            <a:off x="8888801" y="8527918"/>
            <a:ext cx="13925322" cy="3712964"/>
          </a:xfrm>
          <a:prstGeom prst="rect">
            <a:avLst/>
          </a:prstGeom>
        </p:spPr>
        <p:txBody>
          <a:bodyPr/>
          <a:lstStyle/>
          <a:p>
            <a:pPr>
              <a:defRPr sz="3200"/>
            </a:pPr>
            <a:endParaRPr/>
          </a:p>
        </p:txBody>
      </p:sp>
      <p:sp>
        <p:nvSpPr>
          <p:cNvPr id="264" name="Заполнитель для объектов"/>
          <p:cNvSpPr txBox="1">
            <a:spLocks noGrp="1"/>
          </p:cNvSpPr>
          <p:nvPr>
            <p:ph sz="quarter" idx="3"/>
          </p:nvPr>
        </p:nvSpPr>
        <p:spPr>
          <a:xfrm>
            <a:off x="8888226" y="3471744"/>
            <a:ext cx="13924791" cy="402760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ctr">
              <a:spcBef>
                <a:spcPts val="0"/>
              </a:spcBef>
              <a:defRPr sz="5600"/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 объекта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Текст заголовка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Текст заголовка</a:t>
            </a:r>
          </a:p>
        </p:txBody>
      </p:sp>
      <p:sp>
        <p:nvSpPr>
          <p:cNvPr id="272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273" name="Прямоугольник"/>
          <p:cNvSpPr txBox="1">
            <a:spLocks noGrp="1"/>
          </p:cNvSpPr>
          <p:nvPr>
            <p:ph type="body" sz="quarter" idx="21"/>
          </p:nvPr>
        </p:nvSpPr>
        <p:spPr>
          <a:xfrm>
            <a:off x="1585009" y="12610758"/>
            <a:ext cx="17592133" cy="446039"/>
          </a:xfrm>
          <a:prstGeom prst="rect">
            <a:avLst/>
          </a:prstGeom>
        </p:spPr>
        <p:txBody>
          <a:bodyPr lIns="0" tIns="0" rIns="0" bIns="0" anchor="b"/>
          <a:lstStyle/>
          <a:p>
            <a:pPr>
              <a:spcBef>
                <a:spcPts val="0"/>
              </a:spcBef>
              <a:tabLst>
                <a:tab pos="5524500" algn="l"/>
              </a:tabLst>
              <a:defRPr sz="2400"/>
            </a:pPr>
            <a:endParaRPr/>
          </a:p>
        </p:txBody>
      </p:sp>
      <p:sp>
        <p:nvSpPr>
          <p:cNvPr id="274" name="Уровень текста 1…"/>
          <p:cNvSpPr txBox="1">
            <a:spLocks noGrp="1"/>
          </p:cNvSpPr>
          <p:nvPr>
            <p:ph type="body" sz="quarter" idx="1"/>
          </p:nvPr>
        </p:nvSpPr>
        <p:spPr>
          <a:xfrm>
            <a:off x="1576246" y="9984923"/>
            <a:ext cx="17584259" cy="2258980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698500" indent="-698500">
              <a:buBlip>
                <a:blip r:embed="rId2"/>
              </a:buBlip>
              <a:defRPr sz="3200"/>
            </a:lvl2pPr>
            <a:lvl3pPr marL="698500" indent="-698500">
              <a:defRPr sz="3200"/>
            </a:lvl3pPr>
            <a:lvl4pPr marL="698500" indent="-698500">
              <a:defRPr sz="3200"/>
            </a:lvl4pPr>
            <a:lvl5pPr>
              <a:defRPr sz="3200"/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275" name="Заполнитель для объектов"/>
          <p:cNvSpPr txBox="1">
            <a:spLocks noGrp="1"/>
          </p:cNvSpPr>
          <p:nvPr>
            <p:ph sz="quarter" idx="3"/>
          </p:nvPr>
        </p:nvSpPr>
        <p:spPr>
          <a:xfrm>
            <a:off x="1584498" y="3459044"/>
            <a:ext cx="10248721" cy="6225468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ctr">
              <a:spcBef>
                <a:spcPts val="0"/>
              </a:spcBef>
              <a:defRPr sz="5600"/>
            </a:pPr>
            <a:endParaRPr/>
          </a:p>
        </p:txBody>
      </p:sp>
      <p:sp>
        <p:nvSpPr>
          <p:cNvPr id="276" name="Прямоугольник"/>
          <p:cNvSpPr txBox="1">
            <a:spLocks noGrp="1"/>
          </p:cNvSpPr>
          <p:nvPr>
            <p:ph type="body" sz="quarter" idx="22"/>
          </p:nvPr>
        </p:nvSpPr>
        <p:spPr>
          <a:xfrm>
            <a:off x="12566318" y="3393057"/>
            <a:ext cx="10248721" cy="6289638"/>
          </a:xfrm>
          <a:prstGeom prst="rect">
            <a:avLst/>
          </a:prstGeom>
        </p:spPr>
        <p:txBody>
          <a:bodyPr/>
          <a:lstStyle/>
          <a:p>
            <a:pPr>
              <a:defRPr sz="3200"/>
            </a:pPr>
            <a:endParaRPr/>
          </a:p>
        </p:txBody>
      </p:sp>
      <p:sp>
        <p:nvSpPr>
          <p:cNvPr id="277" name="Прямоугольник"/>
          <p:cNvSpPr txBox="1">
            <a:spLocks noGrp="1"/>
          </p:cNvSpPr>
          <p:nvPr>
            <p:ph type="body" sz="quarter" idx="23"/>
          </p:nvPr>
        </p:nvSpPr>
        <p:spPr>
          <a:xfrm>
            <a:off x="1584497" y="3393057"/>
            <a:ext cx="10248722" cy="6290219"/>
          </a:xfrm>
          <a:prstGeom prst="rect">
            <a:avLst/>
          </a:prstGeom>
        </p:spPr>
        <p:txBody>
          <a:bodyPr/>
          <a:lstStyle/>
          <a:p>
            <a:pPr>
              <a:defRPr sz="3200"/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 объекта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Прямоугольник"/>
          <p:cNvSpPr txBox="1">
            <a:spLocks noGrp="1"/>
          </p:cNvSpPr>
          <p:nvPr>
            <p:ph type="body" sz="quarter" idx="21"/>
          </p:nvPr>
        </p:nvSpPr>
        <p:spPr>
          <a:xfrm>
            <a:off x="1584497" y="3393057"/>
            <a:ext cx="6598972" cy="6288454"/>
          </a:xfrm>
          <a:prstGeom prst="rect">
            <a:avLst/>
          </a:prstGeom>
        </p:spPr>
        <p:txBody>
          <a:bodyPr/>
          <a:lstStyle/>
          <a:p>
            <a:pPr>
              <a:defRPr sz="3200"/>
            </a:pPr>
            <a:endParaRPr/>
          </a:p>
        </p:txBody>
      </p:sp>
      <p:sp>
        <p:nvSpPr>
          <p:cNvPr id="285" name="Текст заголовка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Текст заголовка</a:t>
            </a:r>
          </a:p>
        </p:txBody>
      </p:sp>
      <p:sp>
        <p:nvSpPr>
          <p:cNvPr id="286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287" name="Прямоугольник"/>
          <p:cNvSpPr txBox="1">
            <a:spLocks noGrp="1"/>
          </p:cNvSpPr>
          <p:nvPr>
            <p:ph type="body" sz="quarter" idx="22"/>
          </p:nvPr>
        </p:nvSpPr>
        <p:spPr>
          <a:xfrm>
            <a:off x="1585009" y="12610758"/>
            <a:ext cx="17592133" cy="446039"/>
          </a:xfrm>
          <a:prstGeom prst="rect">
            <a:avLst/>
          </a:prstGeom>
        </p:spPr>
        <p:txBody>
          <a:bodyPr lIns="0" tIns="0" rIns="0" bIns="0" anchor="b"/>
          <a:lstStyle/>
          <a:p>
            <a:pPr>
              <a:spcBef>
                <a:spcPts val="0"/>
              </a:spcBef>
              <a:tabLst>
                <a:tab pos="5524500" algn="l"/>
              </a:tabLst>
              <a:defRPr sz="2400"/>
            </a:pPr>
            <a:endParaRPr/>
          </a:p>
        </p:txBody>
      </p:sp>
      <p:sp>
        <p:nvSpPr>
          <p:cNvPr id="288" name="Уровень текста 1…"/>
          <p:cNvSpPr txBox="1">
            <a:spLocks noGrp="1"/>
          </p:cNvSpPr>
          <p:nvPr>
            <p:ph type="body" sz="quarter" idx="1"/>
          </p:nvPr>
        </p:nvSpPr>
        <p:spPr>
          <a:xfrm>
            <a:off x="1576246" y="9984923"/>
            <a:ext cx="17584259" cy="2257781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698500" indent="-698500">
              <a:buBlip>
                <a:blip r:embed="rId2"/>
              </a:buBlip>
              <a:defRPr sz="3200"/>
            </a:lvl2pPr>
            <a:lvl3pPr marL="698500" indent="-698500">
              <a:defRPr sz="3200"/>
            </a:lvl3pPr>
            <a:lvl4pPr marL="698500" indent="-698500">
              <a:defRPr sz="3200"/>
            </a:lvl4pPr>
            <a:lvl5pPr>
              <a:defRPr sz="3200"/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289" name="Заполнитель для объектов"/>
          <p:cNvSpPr txBox="1">
            <a:spLocks noGrp="1"/>
          </p:cNvSpPr>
          <p:nvPr>
            <p:ph sz="quarter" idx="3"/>
          </p:nvPr>
        </p:nvSpPr>
        <p:spPr>
          <a:xfrm>
            <a:off x="1584498" y="3459044"/>
            <a:ext cx="6581742" cy="621449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ctr">
              <a:spcBef>
                <a:spcPts val="0"/>
              </a:spcBef>
              <a:defRPr sz="5600"/>
            </a:pPr>
            <a:endParaRPr/>
          </a:p>
        </p:txBody>
      </p:sp>
      <p:sp>
        <p:nvSpPr>
          <p:cNvPr id="290" name="Прямоугольник"/>
          <p:cNvSpPr txBox="1">
            <a:spLocks noGrp="1"/>
          </p:cNvSpPr>
          <p:nvPr>
            <p:ph type="body" sz="quarter" idx="23"/>
          </p:nvPr>
        </p:nvSpPr>
        <p:spPr>
          <a:xfrm>
            <a:off x="8899002" y="3393057"/>
            <a:ext cx="6585996" cy="6283643"/>
          </a:xfrm>
          <a:prstGeom prst="rect">
            <a:avLst/>
          </a:prstGeom>
        </p:spPr>
        <p:txBody>
          <a:bodyPr/>
          <a:lstStyle/>
          <a:p>
            <a:pPr>
              <a:defRPr sz="3200"/>
            </a:pPr>
            <a:endParaRPr/>
          </a:p>
        </p:txBody>
      </p:sp>
      <p:sp>
        <p:nvSpPr>
          <p:cNvPr id="291" name="Прямоугольник"/>
          <p:cNvSpPr txBox="1">
            <a:spLocks noGrp="1"/>
          </p:cNvSpPr>
          <p:nvPr>
            <p:ph type="body" sz="quarter" idx="24"/>
          </p:nvPr>
        </p:nvSpPr>
        <p:spPr>
          <a:xfrm>
            <a:off x="16220240" y="3393057"/>
            <a:ext cx="6589642" cy="6281261"/>
          </a:xfrm>
          <a:prstGeom prst="rect">
            <a:avLst/>
          </a:prstGeom>
        </p:spPr>
        <p:txBody>
          <a:bodyPr/>
          <a:lstStyle/>
          <a:p>
            <a:pPr>
              <a:defRPr sz="3200"/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Текст заголовка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Текст заголовка</a:t>
            </a:r>
          </a:p>
        </p:txBody>
      </p:sp>
      <p:sp>
        <p:nvSpPr>
          <p:cNvPr id="299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300" name="Прямоугольник"/>
          <p:cNvSpPr txBox="1">
            <a:spLocks noGrp="1"/>
          </p:cNvSpPr>
          <p:nvPr>
            <p:ph type="body" sz="quarter" idx="21"/>
          </p:nvPr>
        </p:nvSpPr>
        <p:spPr>
          <a:xfrm>
            <a:off x="1585009" y="12610758"/>
            <a:ext cx="17592133" cy="446039"/>
          </a:xfrm>
          <a:prstGeom prst="rect">
            <a:avLst/>
          </a:prstGeom>
        </p:spPr>
        <p:txBody>
          <a:bodyPr lIns="0" tIns="0" rIns="0" bIns="0" anchor="b"/>
          <a:lstStyle/>
          <a:p>
            <a:pPr>
              <a:spcBef>
                <a:spcPts val="0"/>
              </a:spcBef>
              <a:tabLst>
                <a:tab pos="5524500" algn="l"/>
              </a:tabLst>
              <a:defRPr sz="2400"/>
            </a:pPr>
            <a:endParaRPr/>
          </a:p>
        </p:txBody>
      </p:sp>
      <p:sp>
        <p:nvSpPr>
          <p:cNvPr id="301" name="Заполнитель для объектов"/>
          <p:cNvSpPr txBox="1">
            <a:spLocks noGrp="1"/>
          </p:cNvSpPr>
          <p:nvPr>
            <p:ph sz="quarter" idx="3"/>
          </p:nvPr>
        </p:nvSpPr>
        <p:spPr>
          <a:xfrm>
            <a:off x="1584498" y="6028678"/>
            <a:ext cx="10248721" cy="6225468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ctr">
              <a:spcBef>
                <a:spcPts val="0"/>
              </a:spcBef>
              <a:defRPr sz="5600"/>
            </a:pPr>
            <a:endParaRPr/>
          </a:p>
        </p:txBody>
      </p:sp>
      <p:sp>
        <p:nvSpPr>
          <p:cNvPr id="302" name="Прямоугольник"/>
          <p:cNvSpPr txBox="1">
            <a:spLocks noGrp="1"/>
          </p:cNvSpPr>
          <p:nvPr>
            <p:ph type="body" sz="quarter" idx="22"/>
          </p:nvPr>
        </p:nvSpPr>
        <p:spPr>
          <a:xfrm>
            <a:off x="12566318" y="5962691"/>
            <a:ext cx="10248721" cy="6289638"/>
          </a:xfrm>
          <a:prstGeom prst="rect">
            <a:avLst/>
          </a:prstGeom>
        </p:spPr>
        <p:txBody>
          <a:bodyPr/>
          <a:lstStyle/>
          <a:p>
            <a:pPr>
              <a:defRPr sz="3200"/>
            </a:pPr>
            <a:endParaRPr/>
          </a:p>
        </p:txBody>
      </p:sp>
      <p:sp>
        <p:nvSpPr>
          <p:cNvPr id="303" name="Прямоугольник"/>
          <p:cNvSpPr txBox="1">
            <a:spLocks noGrp="1"/>
          </p:cNvSpPr>
          <p:nvPr>
            <p:ph type="body" sz="quarter" idx="23"/>
          </p:nvPr>
        </p:nvSpPr>
        <p:spPr>
          <a:xfrm>
            <a:off x="1584497" y="5962691"/>
            <a:ext cx="10248722" cy="6290219"/>
          </a:xfrm>
          <a:prstGeom prst="rect">
            <a:avLst/>
          </a:prstGeom>
        </p:spPr>
        <p:txBody>
          <a:bodyPr/>
          <a:lstStyle/>
          <a:p>
            <a:pPr>
              <a:defRPr sz="3200"/>
            </a:pPr>
            <a:endParaRPr/>
          </a:p>
        </p:txBody>
      </p:sp>
      <p:sp>
        <p:nvSpPr>
          <p:cNvPr id="304" name="Прямоугольник"/>
          <p:cNvSpPr txBox="1">
            <a:spLocks noGrp="1"/>
          </p:cNvSpPr>
          <p:nvPr>
            <p:ph type="body" sz="quarter" idx="24"/>
          </p:nvPr>
        </p:nvSpPr>
        <p:spPr>
          <a:xfrm>
            <a:off x="12573299" y="3202808"/>
            <a:ext cx="10247707" cy="244511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05" name="Уровень текста 1…"/>
          <p:cNvSpPr txBox="1">
            <a:spLocks noGrp="1"/>
          </p:cNvSpPr>
          <p:nvPr>
            <p:ph type="body" sz="quarter" idx="1"/>
          </p:nvPr>
        </p:nvSpPr>
        <p:spPr>
          <a:xfrm>
            <a:off x="1588946" y="3229445"/>
            <a:ext cx="10239824" cy="2787174"/>
          </a:xfrm>
          <a:prstGeom prst="rect">
            <a:avLst/>
          </a:prstGeom>
        </p:spPr>
        <p:txBody>
          <a:bodyPr/>
          <a:lstStyle>
            <a:lvl2pPr>
              <a:buBlip>
                <a:blip r:embed="rId2"/>
              </a:buBlip>
            </a:lvl2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</p:spTree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Объект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Прямоугольник"/>
          <p:cNvSpPr txBox="1">
            <a:spLocks noGrp="1"/>
          </p:cNvSpPr>
          <p:nvPr>
            <p:ph type="body" sz="half" idx="21"/>
          </p:nvPr>
        </p:nvSpPr>
        <p:spPr>
          <a:xfrm>
            <a:off x="1584497" y="3393057"/>
            <a:ext cx="21215006" cy="6290219"/>
          </a:xfrm>
          <a:prstGeom prst="rect">
            <a:avLst/>
          </a:prstGeom>
        </p:spPr>
        <p:txBody>
          <a:bodyPr/>
          <a:lstStyle/>
          <a:p>
            <a:pPr>
              <a:defRPr sz="3200"/>
            </a:pPr>
            <a:endParaRPr/>
          </a:p>
        </p:txBody>
      </p:sp>
      <p:sp>
        <p:nvSpPr>
          <p:cNvPr id="313" name="Текст заголовка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Текст заголовка</a:t>
            </a:r>
          </a:p>
        </p:txBody>
      </p:sp>
      <p:sp>
        <p:nvSpPr>
          <p:cNvPr id="314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315" name="Прямоугольник"/>
          <p:cNvSpPr txBox="1">
            <a:spLocks noGrp="1"/>
          </p:cNvSpPr>
          <p:nvPr>
            <p:ph type="body" sz="quarter" idx="22"/>
          </p:nvPr>
        </p:nvSpPr>
        <p:spPr>
          <a:xfrm>
            <a:off x="1585009" y="12610758"/>
            <a:ext cx="17592133" cy="446039"/>
          </a:xfrm>
          <a:prstGeom prst="rect">
            <a:avLst/>
          </a:prstGeom>
        </p:spPr>
        <p:txBody>
          <a:bodyPr lIns="0" tIns="0" rIns="0" bIns="0" anchor="b"/>
          <a:lstStyle/>
          <a:p>
            <a:pPr>
              <a:spcBef>
                <a:spcPts val="0"/>
              </a:spcBef>
              <a:tabLst>
                <a:tab pos="5524500" algn="l"/>
              </a:tabLst>
              <a:defRPr sz="2400"/>
            </a:pPr>
            <a:endParaRPr/>
          </a:p>
        </p:txBody>
      </p:sp>
      <p:sp>
        <p:nvSpPr>
          <p:cNvPr id="316" name="Уровень текста 1…"/>
          <p:cNvSpPr txBox="1">
            <a:spLocks noGrp="1"/>
          </p:cNvSpPr>
          <p:nvPr>
            <p:ph type="body" sz="quarter" idx="1"/>
          </p:nvPr>
        </p:nvSpPr>
        <p:spPr>
          <a:xfrm>
            <a:off x="1576246" y="10000069"/>
            <a:ext cx="17584259" cy="2258979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698500" indent="-698500">
              <a:buBlip>
                <a:blip r:embed="rId2"/>
              </a:buBlip>
              <a:defRPr sz="3200"/>
            </a:lvl2pPr>
            <a:lvl3pPr marL="698500" indent="-698500">
              <a:defRPr sz="3200"/>
            </a:lvl3pPr>
            <a:lvl4pPr marL="698500" indent="-698500">
              <a:defRPr sz="3200"/>
            </a:lvl4pPr>
            <a:lvl5pPr>
              <a:defRPr sz="3200"/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317" name="Заполнитель для объектов"/>
          <p:cNvSpPr txBox="1">
            <a:spLocks noGrp="1"/>
          </p:cNvSpPr>
          <p:nvPr>
            <p:ph sz="half" idx="3"/>
          </p:nvPr>
        </p:nvSpPr>
        <p:spPr>
          <a:xfrm>
            <a:off x="1584498" y="3459044"/>
            <a:ext cx="21215005" cy="6225468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ctr">
              <a:spcBef>
                <a:spcPts val="0"/>
              </a:spcBef>
              <a:defRPr sz="5600"/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Пиктограмма и текст/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Заполнитель для объектов"/>
          <p:cNvSpPr txBox="1">
            <a:spLocks noGrp="1"/>
          </p:cNvSpPr>
          <p:nvPr>
            <p:ph sz="half" idx="3"/>
          </p:nvPr>
        </p:nvSpPr>
        <p:spPr>
          <a:xfrm>
            <a:off x="8890925" y="3459044"/>
            <a:ext cx="13917888" cy="7319116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ctr">
              <a:spcBef>
                <a:spcPts val="0"/>
              </a:spcBef>
              <a:defRPr sz="5600"/>
            </a:pPr>
            <a:endParaRPr/>
          </a:p>
        </p:txBody>
      </p:sp>
      <p:sp>
        <p:nvSpPr>
          <p:cNvPr id="325" name="Уровень текста 1…"/>
          <p:cNvSpPr txBox="1">
            <a:spLocks noGrp="1"/>
          </p:cNvSpPr>
          <p:nvPr>
            <p:ph type="body" sz="half" idx="1"/>
          </p:nvPr>
        </p:nvSpPr>
        <p:spPr>
          <a:xfrm>
            <a:off x="8893594" y="3393057"/>
            <a:ext cx="13912550" cy="7386478"/>
          </a:xfrm>
          <a:prstGeom prst="rect">
            <a:avLst/>
          </a:prstGeom>
        </p:spPr>
        <p:txBody>
          <a:bodyPr anchor="ctr"/>
          <a:lstStyle>
            <a:lvl2pPr>
              <a:buBlip>
                <a:blip r:embed="rId2"/>
              </a:buBlip>
            </a:lvl2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326" name="Текст заголовка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Текст заголовка</a:t>
            </a:r>
          </a:p>
        </p:txBody>
      </p:sp>
      <p:sp>
        <p:nvSpPr>
          <p:cNvPr id="327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328" name="Прямоугольник"/>
          <p:cNvSpPr txBox="1">
            <a:spLocks noGrp="1"/>
          </p:cNvSpPr>
          <p:nvPr>
            <p:ph type="body" sz="quarter" idx="21"/>
          </p:nvPr>
        </p:nvSpPr>
        <p:spPr>
          <a:xfrm>
            <a:off x="1585009" y="12610758"/>
            <a:ext cx="17592133" cy="446039"/>
          </a:xfrm>
          <a:prstGeom prst="rect">
            <a:avLst/>
          </a:prstGeom>
        </p:spPr>
        <p:txBody>
          <a:bodyPr lIns="0" tIns="0" rIns="0" bIns="0" anchor="b"/>
          <a:lstStyle/>
          <a:p>
            <a:pPr>
              <a:spcBef>
                <a:spcPts val="0"/>
              </a:spcBef>
              <a:tabLst>
                <a:tab pos="5524500" algn="l"/>
              </a:tabLst>
              <a:defRPr sz="2400"/>
            </a:pPr>
            <a:endParaRPr/>
          </a:p>
        </p:txBody>
      </p:sp>
      <p:sp>
        <p:nvSpPr>
          <p:cNvPr id="329" name="Изображение"/>
          <p:cNvSpPr>
            <a:spLocks noGrp="1"/>
          </p:cNvSpPr>
          <p:nvPr>
            <p:ph type="pic" sz="quarter" idx="22"/>
          </p:nvPr>
        </p:nvSpPr>
        <p:spPr>
          <a:xfrm>
            <a:off x="3042311" y="13889713"/>
            <a:ext cx="3682559" cy="3433534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330" name="Изображение"/>
          <p:cNvSpPr>
            <a:spLocks noGrp="1"/>
          </p:cNvSpPr>
          <p:nvPr>
            <p:ph type="pic" sz="quarter" idx="23"/>
          </p:nvPr>
        </p:nvSpPr>
        <p:spPr>
          <a:xfrm>
            <a:off x="2688000" y="5664065"/>
            <a:ext cx="3528023" cy="2934475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</p:spTree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 пиктограммы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Текст заголовка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Текст заголовка</a:t>
            </a:r>
          </a:p>
        </p:txBody>
      </p:sp>
      <p:sp>
        <p:nvSpPr>
          <p:cNvPr id="338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339" name="Прямоугольник"/>
          <p:cNvSpPr txBox="1">
            <a:spLocks noGrp="1"/>
          </p:cNvSpPr>
          <p:nvPr>
            <p:ph type="body" sz="quarter" idx="21"/>
          </p:nvPr>
        </p:nvSpPr>
        <p:spPr>
          <a:xfrm>
            <a:off x="1585009" y="12610758"/>
            <a:ext cx="17592133" cy="446039"/>
          </a:xfrm>
          <a:prstGeom prst="rect">
            <a:avLst/>
          </a:prstGeom>
        </p:spPr>
        <p:txBody>
          <a:bodyPr lIns="0" tIns="0" rIns="0" bIns="0" anchor="b"/>
          <a:lstStyle/>
          <a:p>
            <a:pPr>
              <a:spcBef>
                <a:spcPts val="0"/>
              </a:spcBef>
              <a:tabLst>
                <a:tab pos="5524500" algn="l"/>
              </a:tabLst>
              <a:defRPr sz="2400"/>
            </a:pPr>
            <a:endParaRPr/>
          </a:p>
        </p:txBody>
      </p:sp>
      <p:sp>
        <p:nvSpPr>
          <p:cNvPr id="340" name="Уровень текста 1…"/>
          <p:cNvSpPr txBox="1">
            <a:spLocks noGrp="1"/>
          </p:cNvSpPr>
          <p:nvPr>
            <p:ph type="body" sz="quarter" idx="1"/>
          </p:nvPr>
        </p:nvSpPr>
        <p:spPr>
          <a:xfrm>
            <a:off x="1576246" y="7432083"/>
            <a:ext cx="6589233" cy="4088686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698500" indent="-698500">
              <a:buBlip>
                <a:blip r:embed="rId2"/>
              </a:buBlip>
              <a:defRPr sz="3200"/>
            </a:lvl2pPr>
            <a:lvl3pPr marL="698500" indent="-698500">
              <a:defRPr sz="3200"/>
            </a:lvl3pPr>
            <a:lvl4pPr marL="698500" indent="-698500">
              <a:defRPr sz="3200"/>
            </a:lvl4pPr>
            <a:lvl5pPr>
              <a:defRPr sz="3200"/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341" name="Прямоугольник"/>
          <p:cNvSpPr txBox="1">
            <a:spLocks noGrp="1"/>
          </p:cNvSpPr>
          <p:nvPr>
            <p:ph type="body" sz="quarter" idx="22"/>
          </p:nvPr>
        </p:nvSpPr>
        <p:spPr>
          <a:xfrm>
            <a:off x="8897384" y="7432083"/>
            <a:ext cx="6589232" cy="4088686"/>
          </a:xfrm>
          <a:prstGeom prst="rect">
            <a:avLst/>
          </a:prstGeom>
        </p:spPr>
        <p:txBody>
          <a:bodyPr/>
          <a:lstStyle/>
          <a:p>
            <a:pPr>
              <a:defRPr sz="3200"/>
            </a:pPr>
            <a:endParaRPr/>
          </a:p>
        </p:txBody>
      </p:sp>
      <p:sp>
        <p:nvSpPr>
          <p:cNvPr id="342" name="Прямоугольник"/>
          <p:cNvSpPr txBox="1">
            <a:spLocks noGrp="1"/>
          </p:cNvSpPr>
          <p:nvPr>
            <p:ph type="body" sz="quarter" idx="23"/>
          </p:nvPr>
        </p:nvSpPr>
        <p:spPr>
          <a:xfrm>
            <a:off x="16221290" y="7432083"/>
            <a:ext cx="6589233" cy="4088686"/>
          </a:xfrm>
          <a:prstGeom prst="rect">
            <a:avLst/>
          </a:prstGeom>
        </p:spPr>
        <p:txBody>
          <a:bodyPr/>
          <a:lstStyle/>
          <a:p>
            <a:pPr>
              <a:defRPr sz="3200"/>
            </a:pPr>
            <a:endParaRPr/>
          </a:p>
        </p:txBody>
      </p:sp>
      <p:sp>
        <p:nvSpPr>
          <p:cNvPr id="343" name="Изображение"/>
          <p:cNvSpPr>
            <a:spLocks noGrp="1"/>
          </p:cNvSpPr>
          <p:nvPr>
            <p:ph type="pic" sz="quarter" idx="24"/>
          </p:nvPr>
        </p:nvSpPr>
        <p:spPr>
          <a:xfrm>
            <a:off x="1584616" y="4262778"/>
            <a:ext cx="2913638" cy="2423454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344" name="Изображение"/>
          <p:cNvSpPr>
            <a:spLocks noGrp="1"/>
          </p:cNvSpPr>
          <p:nvPr>
            <p:ph type="pic" sz="quarter" idx="25"/>
          </p:nvPr>
        </p:nvSpPr>
        <p:spPr>
          <a:xfrm>
            <a:off x="8911556" y="4262778"/>
            <a:ext cx="2913638" cy="2423454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345" name="Изображение"/>
          <p:cNvSpPr>
            <a:spLocks noGrp="1"/>
          </p:cNvSpPr>
          <p:nvPr>
            <p:ph type="pic" sz="quarter" idx="26"/>
          </p:nvPr>
        </p:nvSpPr>
        <p:spPr>
          <a:xfrm>
            <a:off x="16238497" y="4262778"/>
            <a:ext cx="2913638" cy="2423454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</p:spTree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 пиктограммы и текст коп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Текст заголовка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Текст заголовка</a:t>
            </a:r>
          </a:p>
        </p:txBody>
      </p:sp>
      <p:sp>
        <p:nvSpPr>
          <p:cNvPr id="353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354" name="Прямоугольник"/>
          <p:cNvSpPr txBox="1">
            <a:spLocks noGrp="1"/>
          </p:cNvSpPr>
          <p:nvPr>
            <p:ph type="body" sz="quarter" idx="21"/>
          </p:nvPr>
        </p:nvSpPr>
        <p:spPr>
          <a:xfrm>
            <a:off x="1585009" y="12610758"/>
            <a:ext cx="17592133" cy="446039"/>
          </a:xfrm>
          <a:prstGeom prst="rect">
            <a:avLst/>
          </a:prstGeom>
        </p:spPr>
        <p:txBody>
          <a:bodyPr lIns="0" tIns="0" rIns="0" bIns="0" anchor="b"/>
          <a:lstStyle/>
          <a:p>
            <a:pPr>
              <a:spcBef>
                <a:spcPts val="0"/>
              </a:spcBef>
              <a:tabLst>
                <a:tab pos="5524500" algn="l"/>
              </a:tabLst>
              <a:defRPr sz="2400"/>
            </a:pPr>
            <a:endParaRPr/>
          </a:p>
        </p:txBody>
      </p:sp>
      <p:sp>
        <p:nvSpPr>
          <p:cNvPr id="355" name="Уровень текста 1…"/>
          <p:cNvSpPr txBox="1">
            <a:spLocks noGrp="1"/>
          </p:cNvSpPr>
          <p:nvPr>
            <p:ph type="body" sz="quarter" idx="1"/>
          </p:nvPr>
        </p:nvSpPr>
        <p:spPr>
          <a:xfrm>
            <a:off x="1576246" y="7431599"/>
            <a:ext cx="4763353" cy="4090661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698500" indent="-698500">
              <a:buBlip>
                <a:blip r:embed="rId2"/>
              </a:buBlip>
              <a:defRPr sz="3200"/>
            </a:lvl2pPr>
            <a:lvl3pPr marL="698500" indent="-698500">
              <a:defRPr sz="3200"/>
            </a:lvl3pPr>
            <a:lvl4pPr marL="698500" indent="-698500">
              <a:defRPr sz="3200"/>
            </a:lvl4pPr>
            <a:lvl5pPr>
              <a:defRPr sz="3200"/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356" name="Прямоугольник"/>
          <p:cNvSpPr txBox="1">
            <a:spLocks noGrp="1"/>
          </p:cNvSpPr>
          <p:nvPr>
            <p:ph type="body" sz="quarter" idx="22"/>
          </p:nvPr>
        </p:nvSpPr>
        <p:spPr>
          <a:xfrm>
            <a:off x="7066879" y="7430781"/>
            <a:ext cx="4763353" cy="4092297"/>
          </a:xfrm>
          <a:prstGeom prst="rect">
            <a:avLst/>
          </a:prstGeom>
        </p:spPr>
        <p:txBody>
          <a:bodyPr/>
          <a:lstStyle/>
          <a:p>
            <a:pPr>
              <a:defRPr sz="3200"/>
            </a:pPr>
            <a:endParaRPr/>
          </a:p>
        </p:txBody>
      </p:sp>
      <p:sp>
        <p:nvSpPr>
          <p:cNvPr id="357" name="Прямоугольник"/>
          <p:cNvSpPr txBox="1">
            <a:spLocks noGrp="1"/>
          </p:cNvSpPr>
          <p:nvPr>
            <p:ph type="body" sz="quarter" idx="23"/>
          </p:nvPr>
        </p:nvSpPr>
        <p:spPr>
          <a:xfrm>
            <a:off x="18048146" y="7431037"/>
            <a:ext cx="4763353" cy="4091785"/>
          </a:xfrm>
          <a:prstGeom prst="rect">
            <a:avLst/>
          </a:prstGeom>
        </p:spPr>
        <p:txBody>
          <a:bodyPr/>
          <a:lstStyle/>
          <a:p>
            <a:pPr>
              <a:defRPr sz="3200"/>
            </a:pPr>
            <a:endParaRPr/>
          </a:p>
        </p:txBody>
      </p:sp>
      <p:sp>
        <p:nvSpPr>
          <p:cNvPr id="358" name="Прямоугольник"/>
          <p:cNvSpPr txBox="1">
            <a:spLocks noGrp="1"/>
          </p:cNvSpPr>
          <p:nvPr>
            <p:ph type="body" sz="quarter" idx="24"/>
          </p:nvPr>
        </p:nvSpPr>
        <p:spPr>
          <a:xfrm>
            <a:off x="12570212" y="7430268"/>
            <a:ext cx="4763353" cy="4093323"/>
          </a:xfrm>
          <a:prstGeom prst="rect">
            <a:avLst/>
          </a:prstGeom>
        </p:spPr>
        <p:txBody>
          <a:bodyPr/>
          <a:lstStyle/>
          <a:p>
            <a:pPr>
              <a:defRPr sz="3200"/>
            </a:pPr>
            <a:endParaRPr/>
          </a:p>
        </p:txBody>
      </p:sp>
      <p:sp>
        <p:nvSpPr>
          <p:cNvPr id="359" name="Изображение"/>
          <p:cNvSpPr>
            <a:spLocks noGrp="1"/>
          </p:cNvSpPr>
          <p:nvPr>
            <p:ph type="pic" sz="quarter" idx="25"/>
          </p:nvPr>
        </p:nvSpPr>
        <p:spPr>
          <a:xfrm>
            <a:off x="1584616" y="4262778"/>
            <a:ext cx="2913638" cy="2423454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360" name="Изображение"/>
          <p:cNvSpPr>
            <a:spLocks noGrp="1"/>
          </p:cNvSpPr>
          <p:nvPr>
            <p:ph type="pic" sz="quarter" idx="26"/>
          </p:nvPr>
        </p:nvSpPr>
        <p:spPr>
          <a:xfrm>
            <a:off x="7071016" y="4262778"/>
            <a:ext cx="2913638" cy="2423454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361" name="Изображение"/>
          <p:cNvSpPr>
            <a:spLocks noGrp="1"/>
          </p:cNvSpPr>
          <p:nvPr>
            <p:ph type="pic" sz="quarter" idx="27"/>
          </p:nvPr>
        </p:nvSpPr>
        <p:spPr>
          <a:xfrm>
            <a:off x="12566543" y="4262778"/>
            <a:ext cx="2913638" cy="2423454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362" name="Изображение"/>
          <p:cNvSpPr>
            <a:spLocks noGrp="1"/>
          </p:cNvSpPr>
          <p:nvPr>
            <p:ph type="pic" sz="quarter" idx="28"/>
          </p:nvPr>
        </p:nvSpPr>
        <p:spPr>
          <a:xfrm>
            <a:off x="18062071" y="4262778"/>
            <a:ext cx="2913638" cy="2423454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</p:spTree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5 пиктограмм и текст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1585158" y="764144"/>
            <a:ext cx="21213684" cy="2378682"/>
          </a:xfrm>
          <a:prstGeom prst="rect">
            <a:avLst/>
          </a:prstGeom>
        </p:spPr>
        <p:txBody>
          <a:bodyPr/>
          <a:lstStyle/>
          <a:p>
            <a:r>
              <a:t>Текст заголовка</a:t>
            </a:r>
          </a:p>
        </p:txBody>
      </p:sp>
      <p:sp>
        <p:nvSpPr>
          <p:cNvPr id="370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371" name="Прямоугольник"/>
          <p:cNvSpPr txBox="1">
            <a:spLocks noGrp="1"/>
          </p:cNvSpPr>
          <p:nvPr>
            <p:ph type="body" sz="quarter" idx="21"/>
          </p:nvPr>
        </p:nvSpPr>
        <p:spPr>
          <a:xfrm>
            <a:off x="1585009" y="12610758"/>
            <a:ext cx="17592133" cy="446039"/>
          </a:xfrm>
          <a:prstGeom prst="rect">
            <a:avLst/>
          </a:prstGeom>
        </p:spPr>
        <p:txBody>
          <a:bodyPr lIns="0" tIns="0" rIns="0" bIns="0" anchor="b"/>
          <a:lstStyle/>
          <a:p>
            <a:pPr>
              <a:spcBef>
                <a:spcPts val="0"/>
              </a:spcBef>
              <a:tabLst>
                <a:tab pos="5524500" algn="l"/>
              </a:tabLst>
              <a:defRPr sz="2400"/>
            </a:pPr>
            <a:endParaRPr/>
          </a:p>
        </p:txBody>
      </p:sp>
      <p:sp>
        <p:nvSpPr>
          <p:cNvPr id="372" name="Уровень текста 1…"/>
          <p:cNvSpPr txBox="1">
            <a:spLocks noGrp="1"/>
          </p:cNvSpPr>
          <p:nvPr>
            <p:ph type="body" sz="quarter" idx="1"/>
          </p:nvPr>
        </p:nvSpPr>
        <p:spPr>
          <a:xfrm>
            <a:off x="1576246" y="7431507"/>
            <a:ext cx="3661223" cy="4088264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698500" indent="-698500">
              <a:buBlip>
                <a:blip r:embed="rId2"/>
              </a:buBlip>
              <a:defRPr sz="3200"/>
            </a:lvl2pPr>
            <a:lvl3pPr marL="698500" indent="-698500">
              <a:defRPr sz="3200"/>
            </a:lvl3pPr>
            <a:lvl4pPr marL="698500" indent="-698500">
              <a:defRPr sz="3200"/>
            </a:lvl4pPr>
            <a:lvl5pPr>
              <a:defRPr sz="3200"/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373" name="Изображение"/>
          <p:cNvSpPr>
            <a:spLocks noGrp="1"/>
          </p:cNvSpPr>
          <p:nvPr>
            <p:ph type="pic" sz="quarter" idx="22"/>
          </p:nvPr>
        </p:nvSpPr>
        <p:spPr>
          <a:xfrm>
            <a:off x="1584616" y="4332526"/>
            <a:ext cx="2745929" cy="2283959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374" name="Прямоугольник"/>
          <p:cNvSpPr txBox="1">
            <a:spLocks noGrp="1"/>
          </p:cNvSpPr>
          <p:nvPr>
            <p:ph type="body" sz="quarter" idx="23"/>
          </p:nvPr>
        </p:nvSpPr>
        <p:spPr>
          <a:xfrm>
            <a:off x="5972496" y="7433288"/>
            <a:ext cx="3661224" cy="4088264"/>
          </a:xfrm>
          <a:prstGeom prst="rect">
            <a:avLst/>
          </a:prstGeom>
        </p:spPr>
        <p:txBody>
          <a:bodyPr/>
          <a:lstStyle/>
          <a:p>
            <a:pPr lvl="4">
              <a:defRPr sz="3200"/>
            </a:pPr>
            <a:endParaRPr/>
          </a:p>
        </p:txBody>
      </p:sp>
      <p:sp>
        <p:nvSpPr>
          <p:cNvPr id="375" name="Прямоугольник"/>
          <p:cNvSpPr txBox="1">
            <a:spLocks noGrp="1"/>
          </p:cNvSpPr>
          <p:nvPr>
            <p:ph type="body" sz="quarter" idx="24"/>
          </p:nvPr>
        </p:nvSpPr>
        <p:spPr>
          <a:xfrm>
            <a:off x="10368375" y="7429138"/>
            <a:ext cx="3661224" cy="4093001"/>
          </a:xfrm>
          <a:prstGeom prst="rect">
            <a:avLst/>
          </a:prstGeom>
        </p:spPr>
        <p:txBody>
          <a:bodyPr/>
          <a:lstStyle/>
          <a:p>
            <a:pPr lvl="4">
              <a:defRPr sz="3200"/>
            </a:pPr>
            <a:endParaRPr/>
          </a:p>
        </p:txBody>
      </p:sp>
      <p:sp>
        <p:nvSpPr>
          <p:cNvPr id="376" name="Прямоугольник"/>
          <p:cNvSpPr txBox="1">
            <a:spLocks noGrp="1"/>
          </p:cNvSpPr>
          <p:nvPr>
            <p:ph type="body" sz="quarter" idx="25"/>
          </p:nvPr>
        </p:nvSpPr>
        <p:spPr>
          <a:xfrm>
            <a:off x="14758317" y="7430406"/>
            <a:ext cx="3661224" cy="4090465"/>
          </a:xfrm>
          <a:prstGeom prst="rect">
            <a:avLst/>
          </a:prstGeom>
        </p:spPr>
        <p:txBody>
          <a:bodyPr/>
          <a:lstStyle/>
          <a:p>
            <a:pPr lvl="4">
              <a:defRPr sz="3200"/>
            </a:pPr>
            <a:endParaRPr/>
          </a:p>
        </p:txBody>
      </p:sp>
      <p:sp>
        <p:nvSpPr>
          <p:cNvPr id="377" name="Прямоугольник"/>
          <p:cNvSpPr txBox="1">
            <a:spLocks noGrp="1"/>
          </p:cNvSpPr>
          <p:nvPr>
            <p:ph type="body" sz="quarter" idx="26"/>
          </p:nvPr>
        </p:nvSpPr>
        <p:spPr>
          <a:xfrm>
            <a:off x="19153906" y="7432611"/>
            <a:ext cx="3661224" cy="4086055"/>
          </a:xfrm>
          <a:prstGeom prst="rect">
            <a:avLst/>
          </a:prstGeom>
        </p:spPr>
        <p:txBody>
          <a:bodyPr/>
          <a:lstStyle/>
          <a:p>
            <a:pPr lvl="4">
              <a:defRPr sz="3200"/>
            </a:pPr>
            <a:endParaRPr/>
          </a:p>
        </p:txBody>
      </p:sp>
      <p:sp>
        <p:nvSpPr>
          <p:cNvPr id="378" name="Изображение"/>
          <p:cNvSpPr>
            <a:spLocks noGrp="1"/>
          </p:cNvSpPr>
          <p:nvPr>
            <p:ph type="pic" sz="quarter" idx="27"/>
          </p:nvPr>
        </p:nvSpPr>
        <p:spPr>
          <a:xfrm>
            <a:off x="5987683" y="4332526"/>
            <a:ext cx="2745928" cy="2283959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379" name="Изображение"/>
          <p:cNvSpPr>
            <a:spLocks noGrp="1"/>
          </p:cNvSpPr>
          <p:nvPr>
            <p:ph type="pic" sz="quarter" idx="28"/>
          </p:nvPr>
        </p:nvSpPr>
        <p:spPr>
          <a:xfrm>
            <a:off x="10378050" y="4332526"/>
            <a:ext cx="2745928" cy="2283959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380" name="Изображение"/>
          <p:cNvSpPr>
            <a:spLocks noGrp="1"/>
          </p:cNvSpPr>
          <p:nvPr>
            <p:ph type="pic" sz="quarter" idx="29"/>
          </p:nvPr>
        </p:nvSpPr>
        <p:spPr>
          <a:xfrm>
            <a:off x="14776663" y="4332526"/>
            <a:ext cx="2745929" cy="2283959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381" name="Изображение"/>
          <p:cNvSpPr>
            <a:spLocks noGrp="1"/>
          </p:cNvSpPr>
          <p:nvPr>
            <p:ph type="pic" sz="quarter" idx="30"/>
          </p:nvPr>
        </p:nvSpPr>
        <p:spPr>
          <a:xfrm>
            <a:off x="19162579" y="4332526"/>
            <a:ext cx="2745928" cy="2283959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</p:spTree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Текст и большое изображ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1585158" y="764144"/>
            <a:ext cx="10265625" cy="2378682"/>
          </a:xfrm>
          <a:prstGeom prst="rect">
            <a:avLst/>
          </a:prstGeom>
        </p:spPr>
        <p:txBody>
          <a:bodyPr/>
          <a:lstStyle/>
          <a:p>
            <a:r>
              <a:t>Текст заголовка</a:t>
            </a:r>
          </a:p>
        </p:txBody>
      </p:sp>
      <p:sp>
        <p:nvSpPr>
          <p:cNvPr id="389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390" name="Прямоугольник"/>
          <p:cNvSpPr txBox="1">
            <a:spLocks noGrp="1"/>
          </p:cNvSpPr>
          <p:nvPr>
            <p:ph type="body" sz="quarter" idx="21"/>
          </p:nvPr>
        </p:nvSpPr>
        <p:spPr>
          <a:xfrm>
            <a:off x="1585009" y="12610758"/>
            <a:ext cx="17592133" cy="446039"/>
          </a:xfrm>
          <a:prstGeom prst="rect">
            <a:avLst/>
          </a:prstGeom>
        </p:spPr>
        <p:txBody>
          <a:bodyPr lIns="0" tIns="0" rIns="0" bIns="0" anchor="b"/>
          <a:lstStyle/>
          <a:p>
            <a:pPr>
              <a:spcBef>
                <a:spcPts val="0"/>
              </a:spcBef>
              <a:tabLst>
                <a:tab pos="5524500" algn="l"/>
              </a:tabLst>
              <a:defRPr sz="2400"/>
            </a:pPr>
            <a:endParaRPr/>
          </a:p>
        </p:txBody>
      </p:sp>
      <p:sp>
        <p:nvSpPr>
          <p:cNvPr id="391" name="Уровень текста 1…"/>
          <p:cNvSpPr txBox="1">
            <a:spLocks noGrp="1"/>
          </p:cNvSpPr>
          <p:nvPr>
            <p:ph type="body" sz="half" idx="1"/>
          </p:nvPr>
        </p:nvSpPr>
        <p:spPr>
          <a:xfrm>
            <a:off x="1588946" y="3223768"/>
            <a:ext cx="10278885" cy="9027429"/>
          </a:xfrm>
          <a:prstGeom prst="rect">
            <a:avLst/>
          </a:prstGeom>
        </p:spPr>
        <p:txBody>
          <a:bodyPr/>
          <a:lstStyle>
            <a:lvl2pPr marL="698500" indent="-698500">
              <a:buBlip>
                <a:blip r:embed="rId2"/>
              </a:buBlip>
            </a:lvl2pPr>
            <a:lvl3pPr marL="698500" indent="-698500"/>
            <a:lvl4pPr marL="698500" indent="-698500"/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392" name="Изображение"/>
          <p:cNvSpPr>
            <a:spLocks noGrp="1"/>
          </p:cNvSpPr>
          <p:nvPr>
            <p:ph type="pic" idx="22"/>
          </p:nvPr>
        </p:nvSpPr>
        <p:spPr>
          <a:xfrm>
            <a:off x="12583126" y="0"/>
            <a:ext cx="11796459" cy="13716001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Титульный слайд_NDA_r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Yandex_logo_rus-01.png"/>
          <p:cNvSpPr>
            <a:spLocks noGrp="1"/>
          </p:cNvSpPr>
          <p:nvPr>
            <p:ph type="pic" sz="quarter" idx="21"/>
          </p:nvPr>
        </p:nvSpPr>
        <p:spPr>
          <a:xfrm>
            <a:off x="2992018" y="1745420"/>
            <a:ext cx="8852692" cy="1219363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39" name="Заголовок презентации"/>
          <p:cNvSpPr txBox="1">
            <a:spLocks noGrp="1"/>
          </p:cNvSpPr>
          <p:nvPr>
            <p:ph type="body" sz="half" idx="22"/>
          </p:nvPr>
        </p:nvSpPr>
        <p:spPr>
          <a:xfrm>
            <a:off x="3049361" y="3837457"/>
            <a:ext cx="18285278" cy="5491695"/>
          </a:xfrm>
          <a:prstGeom prst="rect">
            <a:avLst/>
          </a:prstGeom>
        </p:spPr>
        <p:txBody>
          <a:bodyPr lIns="0" tIns="0" rIns="0" bIns="0" anchor="ctr"/>
          <a:lstStyle>
            <a:lvl1pPr>
              <a:spcBef>
                <a:spcPts val="0"/>
              </a:spcBef>
              <a:defRPr sz="9600" b="1" baseline="-21875"/>
            </a:lvl1pPr>
          </a:lstStyle>
          <a:p>
            <a:r>
              <a:t>Заголовок презентации</a:t>
            </a:r>
          </a:p>
        </p:txBody>
      </p:sp>
      <p:sp>
        <p:nvSpPr>
          <p:cNvPr id="40" name="Имя и Фамилия, должность"/>
          <p:cNvSpPr txBox="1">
            <a:spLocks noGrp="1"/>
          </p:cNvSpPr>
          <p:nvPr>
            <p:ph type="body" sz="quarter" idx="23"/>
          </p:nvPr>
        </p:nvSpPr>
        <p:spPr>
          <a:xfrm>
            <a:off x="3048898" y="10415227"/>
            <a:ext cx="18286204" cy="1473201"/>
          </a:xfrm>
          <a:prstGeom prst="rect">
            <a:avLst/>
          </a:prstGeom>
        </p:spPr>
        <p:txBody>
          <a:bodyPr lIns="0" tIns="0" rIns="0" bIns="0" anchor="b"/>
          <a:lstStyle/>
          <a:p>
            <a:pPr marL="0" lvl="3" indent="0">
              <a:spcBef>
                <a:spcPts val="0"/>
              </a:spcBef>
              <a:buSzTx/>
              <a:buNone/>
              <a:defRPr sz="3200" baseline="68750"/>
            </a:pPr>
            <a:r>
              <a:t>Имя и Фамилия, должность</a:t>
            </a:r>
          </a:p>
        </p:txBody>
      </p:sp>
      <p:pic>
        <p:nvPicPr>
          <p:cNvPr id="41" name="Рисунок 3" descr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55845" y="1821449"/>
            <a:ext cx="1551919" cy="1034613"/>
          </a:xfrm>
          <a:prstGeom prst="rect">
            <a:avLst/>
          </a:prstGeom>
          <a:ln w="12700">
            <a:miter lim="400000"/>
          </a:ln>
        </p:spPr>
      </p:pic>
      <p:sp>
        <p:nvSpPr>
          <p:cNvPr id="42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22109070" y="12803604"/>
            <a:ext cx="1130930" cy="447230"/>
          </a:xfrm>
          <a:prstGeom prst="rect">
            <a:avLst/>
          </a:prstGeom>
        </p:spPr>
        <p:txBody>
          <a:bodyPr lIns="50800" tIns="50800" rIns="50800" bIns="50800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Большое изображение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8894726" y="761368"/>
            <a:ext cx="13926178" cy="2378681"/>
          </a:xfrm>
          <a:prstGeom prst="rect">
            <a:avLst/>
          </a:prstGeom>
        </p:spPr>
        <p:txBody>
          <a:bodyPr/>
          <a:lstStyle/>
          <a:p>
            <a:r>
              <a:t>Текст заголовка</a:t>
            </a:r>
          </a:p>
        </p:txBody>
      </p:sp>
      <p:sp>
        <p:nvSpPr>
          <p:cNvPr id="400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401" name="Прямоугольник"/>
          <p:cNvSpPr txBox="1">
            <a:spLocks noGrp="1"/>
          </p:cNvSpPr>
          <p:nvPr>
            <p:ph type="body" sz="quarter" idx="21"/>
          </p:nvPr>
        </p:nvSpPr>
        <p:spPr>
          <a:xfrm>
            <a:off x="1585009" y="12610758"/>
            <a:ext cx="17592133" cy="446039"/>
          </a:xfrm>
          <a:prstGeom prst="rect">
            <a:avLst/>
          </a:prstGeom>
        </p:spPr>
        <p:txBody>
          <a:bodyPr lIns="0" tIns="0" rIns="0" bIns="0" anchor="b"/>
          <a:lstStyle/>
          <a:p>
            <a:pPr>
              <a:spcBef>
                <a:spcPts val="0"/>
              </a:spcBef>
              <a:tabLst>
                <a:tab pos="5524500" algn="l"/>
              </a:tabLst>
              <a:defRPr sz="2400"/>
            </a:pPr>
            <a:endParaRPr/>
          </a:p>
        </p:txBody>
      </p:sp>
      <p:sp>
        <p:nvSpPr>
          <p:cNvPr id="402" name="Уровень текста 1…"/>
          <p:cNvSpPr txBox="1">
            <a:spLocks noGrp="1"/>
          </p:cNvSpPr>
          <p:nvPr>
            <p:ph type="body" sz="half" idx="1"/>
          </p:nvPr>
        </p:nvSpPr>
        <p:spPr>
          <a:xfrm>
            <a:off x="8898514" y="3224345"/>
            <a:ext cx="13926177" cy="9026275"/>
          </a:xfrm>
          <a:prstGeom prst="rect">
            <a:avLst/>
          </a:prstGeom>
        </p:spPr>
        <p:txBody>
          <a:bodyPr/>
          <a:lstStyle>
            <a:lvl2pPr marL="698500" indent="-698500">
              <a:buBlip>
                <a:blip r:embed="rId2"/>
              </a:buBlip>
            </a:lvl2pPr>
            <a:lvl3pPr marL="698500" indent="-698500"/>
            <a:lvl4pPr marL="698500" indent="-698500"/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403" name="Изображение"/>
          <p:cNvSpPr>
            <a:spLocks noGrp="1"/>
          </p:cNvSpPr>
          <p:nvPr>
            <p:ph type="pic" sz="half" idx="22"/>
          </p:nvPr>
        </p:nvSpPr>
        <p:spPr>
          <a:xfrm>
            <a:off x="2906" y="0"/>
            <a:ext cx="8179503" cy="13716001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</p:spTree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Текст и изображ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1585158" y="761368"/>
            <a:ext cx="21240653" cy="2378681"/>
          </a:xfrm>
          <a:prstGeom prst="rect">
            <a:avLst/>
          </a:prstGeom>
        </p:spPr>
        <p:txBody>
          <a:bodyPr/>
          <a:lstStyle/>
          <a:p>
            <a:r>
              <a:t>Текст заголовка</a:t>
            </a:r>
          </a:p>
        </p:txBody>
      </p:sp>
      <p:sp>
        <p:nvSpPr>
          <p:cNvPr id="411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412" name="Прямоугольник"/>
          <p:cNvSpPr txBox="1">
            <a:spLocks noGrp="1"/>
          </p:cNvSpPr>
          <p:nvPr>
            <p:ph type="body" sz="quarter" idx="21"/>
          </p:nvPr>
        </p:nvSpPr>
        <p:spPr>
          <a:xfrm>
            <a:off x="1585009" y="12610758"/>
            <a:ext cx="17592133" cy="446039"/>
          </a:xfrm>
          <a:prstGeom prst="rect">
            <a:avLst/>
          </a:prstGeom>
        </p:spPr>
        <p:txBody>
          <a:bodyPr lIns="0" tIns="0" rIns="0" bIns="0" anchor="b"/>
          <a:lstStyle/>
          <a:p>
            <a:pPr>
              <a:spcBef>
                <a:spcPts val="0"/>
              </a:spcBef>
              <a:tabLst>
                <a:tab pos="5524500" algn="l"/>
              </a:tabLst>
              <a:defRPr sz="2400"/>
            </a:pPr>
            <a:endParaRPr/>
          </a:p>
        </p:txBody>
      </p:sp>
      <p:sp>
        <p:nvSpPr>
          <p:cNvPr id="413" name="Уровень текста 1…"/>
          <p:cNvSpPr txBox="1">
            <a:spLocks noGrp="1"/>
          </p:cNvSpPr>
          <p:nvPr>
            <p:ph type="body" sz="half" idx="1"/>
          </p:nvPr>
        </p:nvSpPr>
        <p:spPr>
          <a:xfrm>
            <a:off x="1588946" y="3223027"/>
            <a:ext cx="13910108" cy="9032790"/>
          </a:xfrm>
          <a:prstGeom prst="rect">
            <a:avLst/>
          </a:prstGeom>
        </p:spPr>
        <p:txBody>
          <a:bodyPr/>
          <a:lstStyle>
            <a:lvl2pPr marL="698500" indent="-698500">
              <a:buBlip>
                <a:blip r:embed="rId2"/>
              </a:buBlip>
            </a:lvl2pPr>
            <a:lvl3pPr marL="698500" indent="-698500"/>
            <a:lvl4pPr marL="698500" indent="-698500"/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414" name="Изображение"/>
          <p:cNvSpPr>
            <a:spLocks noGrp="1"/>
          </p:cNvSpPr>
          <p:nvPr>
            <p:ph type="pic" sz="quarter" idx="22"/>
          </p:nvPr>
        </p:nvSpPr>
        <p:spPr>
          <a:xfrm>
            <a:off x="16217727" y="3469583"/>
            <a:ext cx="6607857" cy="8790544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</p:spTree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Изображение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1585158" y="761368"/>
            <a:ext cx="21237452" cy="2378681"/>
          </a:xfrm>
          <a:prstGeom prst="rect">
            <a:avLst/>
          </a:prstGeom>
        </p:spPr>
        <p:txBody>
          <a:bodyPr/>
          <a:lstStyle/>
          <a:p>
            <a:r>
              <a:t>Текст заголовка</a:t>
            </a:r>
          </a:p>
        </p:txBody>
      </p:sp>
      <p:sp>
        <p:nvSpPr>
          <p:cNvPr id="422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423" name="Прямоугольник"/>
          <p:cNvSpPr txBox="1">
            <a:spLocks noGrp="1"/>
          </p:cNvSpPr>
          <p:nvPr>
            <p:ph type="body" sz="quarter" idx="21"/>
          </p:nvPr>
        </p:nvSpPr>
        <p:spPr>
          <a:xfrm>
            <a:off x="1585009" y="12610758"/>
            <a:ext cx="17592133" cy="446039"/>
          </a:xfrm>
          <a:prstGeom prst="rect">
            <a:avLst/>
          </a:prstGeom>
        </p:spPr>
        <p:txBody>
          <a:bodyPr lIns="0" tIns="0" rIns="0" bIns="0" anchor="b"/>
          <a:lstStyle/>
          <a:p>
            <a:pPr>
              <a:spcBef>
                <a:spcPts val="0"/>
              </a:spcBef>
              <a:tabLst>
                <a:tab pos="5524500" algn="l"/>
              </a:tabLst>
              <a:defRPr sz="2400"/>
            </a:pPr>
            <a:endParaRPr/>
          </a:p>
        </p:txBody>
      </p:sp>
      <p:sp>
        <p:nvSpPr>
          <p:cNvPr id="424" name="Уровень текста 1…"/>
          <p:cNvSpPr txBox="1">
            <a:spLocks noGrp="1"/>
          </p:cNvSpPr>
          <p:nvPr>
            <p:ph type="body" sz="quarter" idx="1"/>
          </p:nvPr>
        </p:nvSpPr>
        <p:spPr>
          <a:xfrm>
            <a:off x="16218534" y="3409217"/>
            <a:ext cx="6598161" cy="8849776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698500" indent="-698500">
              <a:buBlip>
                <a:blip r:embed="rId2"/>
              </a:buBlip>
              <a:defRPr sz="3200"/>
            </a:lvl2pPr>
            <a:lvl3pPr marL="698500" indent="-698500">
              <a:defRPr sz="3200"/>
            </a:lvl3pPr>
            <a:lvl4pPr marL="698500" indent="-698500">
              <a:defRPr sz="3200"/>
            </a:lvl4pPr>
            <a:lvl5pPr>
              <a:defRPr sz="3200"/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425" name="Изображение"/>
          <p:cNvSpPr>
            <a:spLocks noGrp="1"/>
          </p:cNvSpPr>
          <p:nvPr>
            <p:ph type="pic" sz="half" idx="22"/>
          </p:nvPr>
        </p:nvSpPr>
        <p:spPr>
          <a:xfrm>
            <a:off x="1574873" y="3468691"/>
            <a:ext cx="13925300" cy="8774280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</p:spTree>
  </p:cSld>
  <p:clrMapOvr>
    <a:masterClrMapping/>
  </p:clrMapOvr>
  <p:transition spd="med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 изображ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1585158" y="761368"/>
            <a:ext cx="21237452" cy="2378681"/>
          </a:xfrm>
          <a:prstGeom prst="rect">
            <a:avLst/>
          </a:prstGeom>
        </p:spPr>
        <p:txBody>
          <a:bodyPr/>
          <a:lstStyle/>
          <a:p>
            <a:r>
              <a:t>Текст заголовка</a:t>
            </a:r>
          </a:p>
        </p:txBody>
      </p:sp>
      <p:sp>
        <p:nvSpPr>
          <p:cNvPr id="433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434" name="Прямоугольник"/>
          <p:cNvSpPr txBox="1">
            <a:spLocks noGrp="1"/>
          </p:cNvSpPr>
          <p:nvPr>
            <p:ph type="body" sz="quarter" idx="21"/>
          </p:nvPr>
        </p:nvSpPr>
        <p:spPr>
          <a:xfrm>
            <a:off x="1585009" y="12610758"/>
            <a:ext cx="17592133" cy="446039"/>
          </a:xfrm>
          <a:prstGeom prst="rect">
            <a:avLst/>
          </a:prstGeom>
        </p:spPr>
        <p:txBody>
          <a:bodyPr lIns="0" tIns="0" rIns="0" bIns="0" anchor="b"/>
          <a:lstStyle/>
          <a:p>
            <a:pPr>
              <a:spcBef>
                <a:spcPts val="0"/>
              </a:spcBef>
              <a:tabLst>
                <a:tab pos="5524500" algn="l"/>
              </a:tabLst>
              <a:defRPr sz="2400"/>
            </a:pPr>
            <a:endParaRPr/>
          </a:p>
        </p:txBody>
      </p:sp>
      <p:sp>
        <p:nvSpPr>
          <p:cNvPr id="435" name="Изображение"/>
          <p:cNvSpPr>
            <a:spLocks noGrp="1"/>
          </p:cNvSpPr>
          <p:nvPr>
            <p:ph type="pic" idx="22"/>
          </p:nvPr>
        </p:nvSpPr>
        <p:spPr>
          <a:xfrm>
            <a:off x="1584642" y="3473321"/>
            <a:ext cx="21226524" cy="8770915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</p:spTree>
  </p:cSld>
  <p:clrMapOvr>
    <a:masterClrMapping/>
  </p:clrMapOvr>
  <p:transition spd="med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 изображен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1585158" y="761368"/>
            <a:ext cx="21237452" cy="2378681"/>
          </a:xfrm>
          <a:prstGeom prst="rect">
            <a:avLst/>
          </a:prstGeom>
        </p:spPr>
        <p:txBody>
          <a:bodyPr/>
          <a:lstStyle/>
          <a:p>
            <a:r>
              <a:t>Текст заголовка</a:t>
            </a:r>
          </a:p>
        </p:txBody>
      </p:sp>
      <p:sp>
        <p:nvSpPr>
          <p:cNvPr id="443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444" name="Прямоугольник"/>
          <p:cNvSpPr txBox="1">
            <a:spLocks noGrp="1"/>
          </p:cNvSpPr>
          <p:nvPr>
            <p:ph type="body" sz="quarter" idx="21"/>
          </p:nvPr>
        </p:nvSpPr>
        <p:spPr>
          <a:xfrm>
            <a:off x="1585009" y="12610758"/>
            <a:ext cx="17592133" cy="446039"/>
          </a:xfrm>
          <a:prstGeom prst="rect">
            <a:avLst/>
          </a:prstGeom>
        </p:spPr>
        <p:txBody>
          <a:bodyPr lIns="0" tIns="0" rIns="0" bIns="0" anchor="b"/>
          <a:lstStyle/>
          <a:p>
            <a:pPr>
              <a:spcBef>
                <a:spcPts val="0"/>
              </a:spcBef>
              <a:tabLst>
                <a:tab pos="5524500" algn="l"/>
              </a:tabLst>
              <a:defRPr sz="2400"/>
            </a:pPr>
            <a:endParaRPr/>
          </a:p>
        </p:txBody>
      </p:sp>
      <p:sp>
        <p:nvSpPr>
          <p:cNvPr id="445" name="Изображение"/>
          <p:cNvSpPr>
            <a:spLocks noGrp="1"/>
          </p:cNvSpPr>
          <p:nvPr>
            <p:ph type="pic" sz="half" idx="22"/>
          </p:nvPr>
        </p:nvSpPr>
        <p:spPr>
          <a:xfrm>
            <a:off x="1584668" y="3468691"/>
            <a:ext cx="10241127" cy="8781597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446" name="Изображение"/>
          <p:cNvSpPr>
            <a:spLocks noGrp="1"/>
          </p:cNvSpPr>
          <p:nvPr>
            <p:ph type="pic" sz="half" idx="23"/>
          </p:nvPr>
        </p:nvSpPr>
        <p:spPr>
          <a:xfrm>
            <a:off x="12576589" y="3468691"/>
            <a:ext cx="10241127" cy="8781597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</p:spTree>
  </p:cSld>
  <p:clrMapOvr>
    <a:masterClrMapping/>
  </p:clrMapOvr>
  <p:transition spd="med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 изображен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1585158" y="761368"/>
            <a:ext cx="21237452" cy="2378681"/>
          </a:xfrm>
          <a:prstGeom prst="rect">
            <a:avLst/>
          </a:prstGeom>
        </p:spPr>
        <p:txBody>
          <a:bodyPr/>
          <a:lstStyle/>
          <a:p>
            <a:r>
              <a:t>Текст заголовка</a:t>
            </a:r>
          </a:p>
        </p:txBody>
      </p:sp>
      <p:sp>
        <p:nvSpPr>
          <p:cNvPr id="454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455" name="Прямоугольник"/>
          <p:cNvSpPr txBox="1">
            <a:spLocks noGrp="1"/>
          </p:cNvSpPr>
          <p:nvPr>
            <p:ph type="body" sz="quarter" idx="21"/>
          </p:nvPr>
        </p:nvSpPr>
        <p:spPr>
          <a:xfrm>
            <a:off x="1585009" y="12610758"/>
            <a:ext cx="17592133" cy="446039"/>
          </a:xfrm>
          <a:prstGeom prst="rect">
            <a:avLst/>
          </a:prstGeom>
        </p:spPr>
        <p:txBody>
          <a:bodyPr lIns="0" tIns="0" rIns="0" bIns="0" anchor="b"/>
          <a:lstStyle/>
          <a:p>
            <a:pPr>
              <a:spcBef>
                <a:spcPts val="0"/>
              </a:spcBef>
              <a:tabLst>
                <a:tab pos="5524500" algn="l"/>
              </a:tabLst>
              <a:defRPr sz="2400"/>
            </a:pPr>
            <a:endParaRPr/>
          </a:p>
        </p:txBody>
      </p:sp>
      <p:sp>
        <p:nvSpPr>
          <p:cNvPr id="456" name="Изображение"/>
          <p:cNvSpPr>
            <a:spLocks noGrp="1"/>
          </p:cNvSpPr>
          <p:nvPr>
            <p:ph type="pic" sz="quarter" idx="22"/>
          </p:nvPr>
        </p:nvSpPr>
        <p:spPr>
          <a:xfrm>
            <a:off x="1580271" y="3469583"/>
            <a:ext cx="6607857" cy="8790544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457" name="Изображение"/>
          <p:cNvSpPr>
            <a:spLocks noGrp="1"/>
          </p:cNvSpPr>
          <p:nvPr>
            <p:ph type="pic" sz="quarter" idx="23"/>
          </p:nvPr>
        </p:nvSpPr>
        <p:spPr>
          <a:xfrm>
            <a:off x="8888072" y="3469583"/>
            <a:ext cx="6607856" cy="8790544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458" name="Изображение"/>
          <p:cNvSpPr>
            <a:spLocks noGrp="1"/>
          </p:cNvSpPr>
          <p:nvPr>
            <p:ph type="pic" sz="quarter" idx="24"/>
          </p:nvPr>
        </p:nvSpPr>
        <p:spPr>
          <a:xfrm>
            <a:off x="16221271" y="3469583"/>
            <a:ext cx="6607857" cy="8790544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</p:spTree>
  </p:cSld>
  <p:clrMapOvr>
    <a:masterClrMapping/>
  </p:clrMapOvr>
  <p:transition spd="med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Изображение во весь экра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Изображение"/>
          <p:cNvSpPr>
            <a:spLocks noGrp="1"/>
          </p:cNvSpPr>
          <p:nvPr>
            <p:ph type="pic" idx="21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466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467" name="Прямоугольник"/>
          <p:cNvSpPr txBox="1">
            <a:spLocks noGrp="1"/>
          </p:cNvSpPr>
          <p:nvPr>
            <p:ph type="body" sz="quarter" idx="22"/>
          </p:nvPr>
        </p:nvSpPr>
        <p:spPr>
          <a:xfrm>
            <a:off x="1585009" y="12610758"/>
            <a:ext cx="17592133" cy="446039"/>
          </a:xfrm>
          <a:prstGeom prst="rect">
            <a:avLst/>
          </a:prstGeom>
        </p:spPr>
        <p:txBody>
          <a:bodyPr lIns="0" tIns="0" rIns="0" bIns="0" anchor="b"/>
          <a:lstStyle/>
          <a:p>
            <a:pPr>
              <a:spcBef>
                <a:spcPts val="0"/>
              </a:spcBef>
              <a:tabLst>
                <a:tab pos="5524500" algn="l"/>
              </a:tabLst>
              <a:defRPr sz="2400"/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Цита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Автор"/>
          <p:cNvSpPr txBox="1">
            <a:spLocks noGrp="1"/>
          </p:cNvSpPr>
          <p:nvPr>
            <p:ph type="body" sz="quarter" idx="21"/>
          </p:nvPr>
        </p:nvSpPr>
        <p:spPr>
          <a:xfrm>
            <a:off x="3048898" y="10051840"/>
            <a:ext cx="18286204" cy="1840305"/>
          </a:xfrm>
          <a:prstGeom prst="rect">
            <a:avLst/>
          </a:prstGeom>
        </p:spPr>
        <p:txBody>
          <a:bodyPr lIns="0" tIns="0" rIns="0" bIns="0" anchor="b"/>
          <a:lstStyle/>
          <a:p>
            <a:pPr marL="0" lvl="3" indent="0">
              <a:spcBef>
                <a:spcPts val="0"/>
              </a:spcBef>
              <a:buSzTx/>
              <a:buNone/>
              <a:defRPr sz="3200" baseline="68750"/>
            </a:pPr>
            <a:r>
              <a:t>Автор</a:t>
            </a:r>
          </a:p>
        </p:txBody>
      </p:sp>
      <p:sp>
        <p:nvSpPr>
          <p:cNvPr id="475" name="Цитата"/>
          <p:cNvSpPr txBox="1">
            <a:spLocks noGrp="1"/>
          </p:cNvSpPr>
          <p:nvPr>
            <p:ph type="body" sz="quarter" idx="22"/>
          </p:nvPr>
        </p:nvSpPr>
        <p:spPr>
          <a:xfrm>
            <a:off x="2997454" y="5606457"/>
            <a:ext cx="18360658" cy="1458715"/>
          </a:xfrm>
          <a:prstGeom prst="rect">
            <a:avLst/>
          </a:prstGeom>
        </p:spPr>
        <p:txBody>
          <a:bodyPr anchor="ctr">
            <a:spAutoFit/>
          </a:bodyPr>
          <a:lstStyle>
            <a:lvl1pPr marL="889000" indent="-889000">
              <a:buSzPct val="120000"/>
              <a:buBlip>
                <a:blip r:embed="rId2"/>
              </a:buBlip>
              <a:defRPr sz="9600"/>
            </a:lvl1pPr>
          </a:lstStyle>
          <a:p>
            <a:r>
              <a:t>Цитата</a:t>
            </a:r>
          </a:p>
        </p:txBody>
      </p:sp>
      <p:sp>
        <p:nvSpPr>
          <p:cNvPr id="476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22109070" y="12803604"/>
            <a:ext cx="1130930" cy="447230"/>
          </a:xfrm>
          <a:prstGeom prst="rect">
            <a:avLst/>
          </a:prstGeom>
        </p:spPr>
        <p:txBody>
          <a:bodyPr lIns="50800" tIns="50800" rIns="50800" bIns="50800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Код (чёрный фон)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1585158" y="761368"/>
            <a:ext cx="21213684" cy="237868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Текст заголовка</a:t>
            </a:r>
          </a:p>
        </p:txBody>
      </p:sp>
      <p:sp>
        <p:nvSpPr>
          <p:cNvPr id="484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485" name="Прямоугольник"/>
          <p:cNvSpPr txBox="1">
            <a:spLocks noGrp="1"/>
          </p:cNvSpPr>
          <p:nvPr>
            <p:ph type="body" sz="quarter" idx="21"/>
          </p:nvPr>
        </p:nvSpPr>
        <p:spPr>
          <a:xfrm>
            <a:off x="1585009" y="12610758"/>
            <a:ext cx="17592133" cy="446039"/>
          </a:xfrm>
          <a:prstGeom prst="rect">
            <a:avLst/>
          </a:prstGeom>
        </p:spPr>
        <p:txBody>
          <a:bodyPr lIns="0" tIns="0" rIns="0" bIns="0" anchor="b"/>
          <a:lstStyle/>
          <a:p>
            <a:pPr>
              <a:spcBef>
                <a:spcPts val="0"/>
              </a:spcBef>
              <a:tabLst>
                <a:tab pos="5524500" algn="l"/>
              </a:tabLst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86" name="Уровень текста 1…"/>
          <p:cNvSpPr txBox="1">
            <a:spLocks noGrp="1"/>
          </p:cNvSpPr>
          <p:nvPr>
            <p:ph type="body" idx="1"/>
          </p:nvPr>
        </p:nvSpPr>
        <p:spPr>
          <a:xfrm>
            <a:off x="1587407" y="3420985"/>
            <a:ext cx="21234586" cy="8827251"/>
          </a:xfrm>
          <a:prstGeom prst="rect">
            <a:avLst/>
          </a:prstGeom>
        </p:spPr>
        <p:txBody>
          <a:bodyPr/>
          <a:lstStyle>
            <a:lvl1pPr>
              <a:lnSpc>
                <a:spcPct val="140000"/>
              </a:lnSpc>
              <a:defRPr sz="3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marL="0" indent="228600">
              <a:lnSpc>
                <a:spcPct val="140000"/>
              </a:lnSpc>
              <a:buSzTx/>
              <a:buNone/>
              <a:defRPr sz="3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2pPr>
            <a:lvl3pPr marL="0" indent="457200">
              <a:lnSpc>
                <a:spcPct val="140000"/>
              </a:lnSpc>
              <a:buSzTx/>
              <a:buNone/>
              <a:defRPr sz="3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3pPr>
            <a:lvl4pPr marL="0" indent="685800">
              <a:lnSpc>
                <a:spcPct val="140000"/>
              </a:lnSpc>
              <a:buSzTx/>
              <a:buNone/>
              <a:defRPr sz="3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indent="914400">
              <a:lnSpc>
                <a:spcPct val="140000"/>
              </a:lnSpc>
              <a:defRPr sz="3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</p:spTree>
  </p:cSld>
  <p:clrMapOvr>
    <a:masterClrMapping/>
  </p:clrMapOvr>
  <p:transition spd="med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Код (белый фон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1585158" y="761368"/>
            <a:ext cx="21213684" cy="2378681"/>
          </a:xfrm>
          <a:prstGeom prst="rect">
            <a:avLst/>
          </a:prstGeom>
        </p:spPr>
        <p:txBody>
          <a:bodyPr/>
          <a:lstStyle/>
          <a:p>
            <a:r>
              <a:t>Текст заголовка</a:t>
            </a:r>
          </a:p>
        </p:txBody>
      </p:sp>
      <p:sp>
        <p:nvSpPr>
          <p:cNvPr id="494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495" name="Прямоугольник"/>
          <p:cNvSpPr txBox="1">
            <a:spLocks noGrp="1"/>
          </p:cNvSpPr>
          <p:nvPr>
            <p:ph type="body" sz="quarter" idx="21"/>
          </p:nvPr>
        </p:nvSpPr>
        <p:spPr>
          <a:xfrm>
            <a:off x="1585009" y="12610758"/>
            <a:ext cx="17592133" cy="446039"/>
          </a:xfrm>
          <a:prstGeom prst="rect">
            <a:avLst/>
          </a:prstGeom>
        </p:spPr>
        <p:txBody>
          <a:bodyPr lIns="0" tIns="0" rIns="0" bIns="0" anchor="b"/>
          <a:lstStyle/>
          <a:p>
            <a:pPr>
              <a:spcBef>
                <a:spcPts val="0"/>
              </a:spcBef>
              <a:tabLst>
                <a:tab pos="5524500" algn="l"/>
              </a:tabLst>
              <a:defRPr sz="2400"/>
            </a:pPr>
            <a:endParaRPr/>
          </a:p>
        </p:txBody>
      </p:sp>
      <p:sp>
        <p:nvSpPr>
          <p:cNvPr id="496" name="Уровень текста 1…"/>
          <p:cNvSpPr txBox="1">
            <a:spLocks noGrp="1"/>
          </p:cNvSpPr>
          <p:nvPr>
            <p:ph type="body" idx="1"/>
          </p:nvPr>
        </p:nvSpPr>
        <p:spPr>
          <a:xfrm>
            <a:off x="1587407" y="3420985"/>
            <a:ext cx="21234586" cy="8827251"/>
          </a:xfrm>
          <a:prstGeom prst="rect">
            <a:avLst/>
          </a:prstGeom>
        </p:spPr>
        <p:txBody>
          <a:bodyPr/>
          <a:lstStyle>
            <a:lvl1pPr>
              <a:lnSpc>
                <a:spcPct val="140000"/>
              </a:lnSpc>
              <a:defRPr sz="3200">
                <a:latin typeface="Courier New"/>
                <a:ea typeface="Courier New"/>
                <a:cs typeface="Courier New"/>
                <a:sym typeface="Courier New"/>
              </a:defRPr>
            </a:lvl1pPr>
            <a:lvl2pPr marL="0" indent="228600">
              <a:lnSpc>
                <a:spcPct val="140000"/>
              </a:lnSpc>
              <a:buSzTx/>
              <a:buNone/>
              <a:defRPr sz="3200">
                <a:latin typeface="Courier New"/>
                <a:ea typeface="Courier New"/>
                <a:cs typeface="Courier New"/>
                <a:sym typeface="Courier New"/>
              </a:defRPr>
            </a:lvl2pPr>
            <a:lvl3pPr marL="0" indent="457200">
              <a:lnSpc>
                <a:spcPct val="140000"/>
              </a:lnSpc>
              <a:buSzTx/>
              <a:buNone/>
              <a:defRPr sz="3200">
                <a:latin typeface="Courier New"/>
                <a:ea typeface="Courier New"/>
                <a:cs typeface="Courier New"/>
                <a:sym typeface="Courier New"/>
              </a:defRPr>
            </a:lvl3pPr>
            <a:lvl4pPr marL="0" indent="685800">
              <a:lnSpc>
                <a:spcPct val="140000"/>
              </a:lnSpc>
              <a:buSzTx/>
              <a:buNone/>
              <a:defRPr sz="3200">
                <a:latin typeface="Courier New"/>
                <a:ea typeface="Courier New"/>
                <a:cs typeface="Courier New"/>
                <a:sym typeface="Courier New"/>
              </a:defRPr>
            </a:lvl4pPr>
            <a:lvl5pPr indent="914400">
              <a:lnSpc>
                <a:spcPct val="140000"/>
              </a:lnSpc>
              <a:defRPr sz="3200">
                <a:latin typeface="Courier New"/>
                <a:ea typeface="Courier New"/>
                <a:cs typeface="Courier New"/>
                <a:sym typeface="Courier New"/>
              </a:defRPr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Титульный слайд e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afisha_en_presentation — копия.png"/>
          <p:cNvSpPr>
            <a:spLocks noGrp="1"/>
          </p:cNvSpPr>
          <p:nvPr>
            <p:ph type="pic" sz="quarter" idx="21"/>
          </p:nvPr>
        </p:nvSpPr>
        <p:spPr>
          <a:xfrm>
            <a:off x="2992018" y="1745420"/>
            <a:ext cx="8852692" cy="1219363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50" name="Изображение"/>
          <p:cNvSpPr>
            <a:spLocks noGrp="1"/>
          </p:cNvSpPr>
          <p:nvPr>
            <p:ph type="pic" sz="quarter" idx="22"/>
          </p:nvPr>
        </p:nvSpPr>
        <p:spPr>
          <a:xfrm>
            <a:off x="15480886" y="1628659"/>
            <a:ext cx="5880101" cy="1473201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51" name="Name, position"/>
          <p:cNvSpPr txBox="1">
            <a:spLocks noGrp="1"/>
          </p:cNvSpPr>
          <p:nvPr>
            <p:ph type="body" sz="quarter" idx="23"/>
          </p:nvPr>
        </p:nvSpPr>
        <p:spPr>
          <a:xfrm>
            <a:off x="3048898" y="10418402"/>
            <a:ext cx="18286204" cy="1473201"/>
          </a:xfrm>
          <a:prstGeom prst="rect">
            <a:avLst/>
          </a:prstGeom>
        </p:spPr>
        <p:txBody>
          <a:bodyPr lIns="0" tIns="0" rIns="0" bIns="0" anchor="b"/>
          <a:lstStyle/>
          <a:p>
            <a:pPr marL="0" lvl="3" indent="0">
              <a:spcBef>
                <a:spcPts val="0"/>
              </a:spcBef>
              <a:buSzTx/>
              <a:buNone/>
              <a:defRPr sz="3200" baseline="68750"/>
            </a:pPr>
            <a:r>
              <a:t>Name, position</a:t>
            </a:r>
          </a:p>
        </p:txBody>
      </p:sp>
      <p:sp>
        <p:nvSpPr>
          <p:cNvPr id="52" name="Presentation title"/>
          <p:cNvSpPr txBox="1">
            <a:spLocks noGrp="1"/>
          </p:cNvSpPr>
          <p:nvPr>
            <p:ph type="body" sz="half" idx="24"/>
          </p:nvPr>
        </p:nvSpPr>
        <p:spPr>
          <a:xfrm>
            <a:off x="3049361" y="3837457"/>
            <a:ext cx="18285278" cy="5491695"/>
          </a:xfrm>
          <a:prstGeom prst="rect">
            <a:avLst/>
          </a:prstGeom>
        </p:spPr>
        <p:txBody>
          <a:bodyPr lIns="0" tIns="0" rIns="0" bIns="0" anchor="ctr"/>
          <a:lstStyle>
            <a:lvl1pPr>
              <a:spcBef>
                <a:spcPts val="0"/>
              </a:spcBef>
              <a:defRPr sz="9600" b="1" baseline="-21875"/>
            </a:lvl1pPr>
          </a:lstStyle>
          <a:p>
            <a:r>
              <a:t>Presentation title</a:t>
            </a:r>
          </a:p>
        </p:txBody>
      </p:sp>
      <p:sp>
        <p:nvSpPr>
          <p:cNvPr id="53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22109070" y="12803604"/>
            <a:ext cx="1130930" cy="447230"/>
          </a:xfrm>
          <a:prstGeom prst="rect">
            <a:avLst/>
          </a:prstGeom>
        </p:spPr>
        <p:txBody>
          <a:bodyPr lIns="50800" tIns="50800" rIns="50800" bIns="50800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Контакты r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Yandex_logo_rus-01.png"/>
          <p:cNvSpPr>
            <a:spLocks noGrp="1"/>
          </p:cNvSpPr>
          <p:nvPr>
            <p:ph type="pic" sz="quarter" idx="21"/>
          </p:nvPr>
        </p:nvSpPr>
        <p:spPr>
          <a:xfrm>
            <a:off x="2992018" y="1745420"/>
            <a:ext cx="8852692" cy="1219363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504" name="Изображение"/>
          <p:cNvSpPr>
            <a:spLocks noGrp="1"/>
          </p:cNvSpPr>
          <p:nvPr>
            <p:ph type="pic" sz="quarter" idx="22"/>
          </p:nvPr>
        </p:nvSpPr>
        <p:spPr>
          <a:xfrm>
            <a:off x="15480886" y="1628659"/>
            <a:ext cx="5880101" cy="1473201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505" name="Спасибо"/>
          <p:cNvSpPr txBox="1">
            <a:spLocks noGrp="1"/>
          </p:cNvSpPr>
          <p:nvPr>
            <p:ph type="body" sz="quarter" idx="23"/>
          </p:nvPr>
        </p:nvSpPr>
        <p:spPr>
          <a:xfrm>
            <a:off x="3023961" y="4543790"/>
            <a:ext cx="18319340" cy="2416883"/>
          </a:xfrm>
          <a:prstGeom prst="rect">
            <a:avLst/>
          </a:prstGeom>
        </p:spPr>
        <p:txBody>
          <a:bodyPr lIns="0" tIns="0" rIns="0" bIns="0" anchor="b"/>
          <a:lstStyle>
            <a:lvl1pPr>
              <a:spcBef>
                <a:spcPts val="0"/>
              </a:spcBef>
              <a:defRPr sz="7200" b="1" baseline="-5555"/>
            </a:lvl1pPr>
          </a:lstStyle>
          <a:p>
            <a:r>
              <a:t>Спасибо</a:t>
            </a:r>
          </a:p>
        </p:txBody>
      </p:sp>
      <p:sp>
        <p:nvSpPr>
          <p:cNvPr id="506" name="Имя и Фамилия"/>
          <p:cNvSpPr txBox="1">
            <a:spLocks noGrp="1"/>
          </p:cNvSpPr>
          <p:nvPr>
            <p:ph type="body" sz="quarter" idx="24"/>
          </p:nvPr>
        </p:nvSpPr>
        <p:spPr>
          <a:xfrm>
            <a:off x="3048898" y="7489031"/>
            <a:ext cx="8036344" cy="1086578"/>
          </a:xfrm>
          <a:prstGeom prst="rect">
            <a:avLst/>
          </a:prstGeom>
        </p:spPr>
        <p:txBody>
          <a:bodyPr lIns="0" tIns="0" rIns="0" bIns="0" anchor="b"/>
          <a:lstStyle/>
          <a:p>
            <a:pPr marL="0" lvl="3" indent="0">
              <a:spcBef>
                <a:spcPts val="0"/>
              </a:spcBef>
              <a:buSzTx/>
              <a:buNone/>
              <a:defRPr sz="3200" b="1" baseline="68750"/>
            </a:pPr>
            <a:r>
              <a:t>Имя и Фамилия</a:t>
            </a:r>
          </a:p>
        </p:txBody>
      </p:sp>
      <p:sp>
        <p:nvSpPr>
          <p:cNvPr id="507" name="Должность"/>
          <p:cNvSpPr txBox="1">
            <a:spLocks noGrp="1"/>
          </p:cNvSpPr>
          <p:nvPr>
            <p:ph type="body" sz="quarter" idx="25"/>
          </p:nvPr>
        </p:nvSpPr>
        <p:spPr>
          <a:xfrm>
            <a:off x="3048898" y="8225631"/>
            <a:ext cx="8793417" cy="1086578"/>
          </a:xfrm>
          <a:prstGeom prst="rect">
            <a:avLst/>
          </a:prstGeom>
        </p:spPr>
        <p:txBody>
          <a:bodyPr lIns="0" tIns="0" rIns="0" bIns="0" anchor="b"/>
          <a:lstStyle/>
          <a:p>
            <a:pPr marL="0" lvl="3" indent="0">
              <a:spcBef>
                <a:spcPts val="0"/>
              </a:spcBef>
              <a:buSzTx/>
              <a:buNone/>
              <a:defRPr sz="3200" baseline="68750"/>
            </a:pPr>
            <a:r>
              <a:t>Должность</a:t>
            </a:r>
          </a:p>
        </p:txBody>
      </p:sp>
      <p:sp>
        <p:nvSpPr>
          <p:cNvPr id="508" name="Имя и Фамилия"/>
          <p:cNvSpPr txBox="1">
            <a:spLocks noGrp="1"/>
          </p:cNvSpPr>
          <p:nvPr>
            <p:ph type="body" sz="quarter" idx="26"/>
          </p:nvPr>
        </p:nvSpPr>
        <p:spPr>
          <a:xfrm>
            <a:off x="12560751" y="7489031"/>
            <a:ext cx="8793417" cy="1086578"/>
          </a:xfrm>
          <a:prstGeom prst="rect">
            <a:avLst/>
          </a:prstGeom>
        </p:spPr>
        <p:txBody>
          <a:bodyPr lIns="0" tIns="0" rIns="0" bIns="0" anchor="b"/>
          <a:lstStyle/>
          <a:p>
            <a:pPr marL="0" lvl="3" indent="0">
              <a:spcBef>
                <a:spcPts val="0"/>
              </a:spcBef>
              <a:buSzTx/>
              <a:buNone/>
              <a:defRPr sz="3200" b="1" baseline="68750"/>
            </a:pPr>
            <a:r>
              <a:t>Имя и Фамилия</a:t>
            </a:r>
          </a:p>
        </p:txBody>
      </p:sp>
      <p:sp>
        <p:nvSpPr>
          <p:cNvPr id="509" name="Должность"/>
          <p:cNvSpPr txBox="1">
            <a:spLocks noGrp="1"/>
          </p:cNvSpPr>
          <p:nvPr>
            <p:ph type="body" sz="quarter" idx="27"/>
          </p:nvPr>
        </p:nvSpPr>
        <p:spPr>
          <a:xfrm>
            <a:off x="12560751" y="8225631"/>
            <a:ext cx="8793417" cy="1086578"/>
          </a:xfrm>
          <a:prstGeom prst="rect">
            <a:avLst/>
          </a:prstGeom>
        </p:spPr>
        <p:txBody>
          <a:bodyPr lIns="0" tIns="0" rIns="0" bIns="0" anchor="b"/>
          <a:lstStyle/>
          <a:p>
            <a:pPr marL="0" lvl="3" indent="0">
              <a:spcBef>
                <a:spcPts val="0"/>
              </a:spcBef>
              <a:buSzTx/>
              <a:buNone/>
              <a:defRPr sz="3200" baseline="68750"/>
            </a:pPr>
            <a:r>
              <a:t>Должность</a:t>
            </a:r>
          </a:p>
        </p:txBody>
      </p:sp>
      <p:sp>
        <p:nvSpPr>
          <p:cNvPr id="510" name="логин@yandex-team.ru"/>
          <p:cNvSpPr txBox="1">
            <a:spLocks noGrp="1"/>
          </p:cNvSpPr>
          <p:nvPr>
            <p:ph type="body" sz="quarter" idx="28"/>
          </p:nvPr>
        </p:nvSpPr>
        <p:spPr>
          <a:xfrm>
            <a:off x="3048898" y="10049258"/>
            <a:ext cx="8036344" cy="436100"/>
          </a:xfrm>
          <a:prstGeom prst="rect">
            <a:avLst/>
          </a:prstGeom>
        </p:spPr>
        <p:txBody>
          <a:bodyPr lIns="0" tIns="0" rIns="0" bIns="0" anchor="b"/>
          <a:lstStyle/>
          <a:p>
            <a:pPr marL="0" lvl="3" indent="0">
              <a:spcBef>
                <a:spcPts val="0"/>
              </a:spcBef>
              <a:buSzTx/>
              <a:buNone/>
              <a:tabLst>
                <a:tab pos="5524500" algn="l"/>
              </a:tabLst>
              <a:defRPr sz="2400"/>
            </a:pPr>
            <a:r>
              <a:t>логин@yandex-team.ru</a:t>
            </a:r>
          </a:p>
        </p:txBody>
      </p:sp>
      <p:sp>
        <p:nvSpPr>
          <p:cNvPr id="511" name="@username"/>
          <p:cNvSpPr txBox="1">
            <a:spLocks noGrp="1"/>
          </p:cNvSpPr>
          <p:nvPr>
            <p:ph type="body" sz="quarter" idx="29"/>
          </p:nvPr>
        </p:nvSpPr>
        <p:spPr>
          <a:xfrm>
            <a:off x="3048898" y="10784036"/>
            <a:ext cx="8036344" cy="436100"/>
          </a:xfrm>
          <a:prstGeom prst="rect">
            <a:avLst/>
          </a:prstGeom>
        </p:spPr>
        <p:txBody>
          <a:bodyPr lIns="0" tIns="0" rIns="0" bIns="0" anchor="b"/>
          <a:lstStyle/>
          <a:p>
            <a:pPr marL="0" lvl="3" indent="0">
              <a:spcBef>
                <a:spcPts val="0"/>
              </a:spcBef>
              <a:buSzTx/>
              <a:buNone/>
              <a:tabLst>
                <a:tab pos="5524500" algn="l"/>
              </a:tabLst>
              <a:defRPr sz="2400"/>
            </a:pPr>
            <a:r>
              <a:t>@username</a:t>
            </a:r>
          </a:p>
        </p:txBody>
      </p:sp>
      <p:sp>
        <p:nvSpPr>
          <p:cNvPr id="512" name="Изображение"/>
          <p:cNvSpPr>
            <a:spLocks noGrp="1"/>
          </p:cNvSpPr>
          <p:nvPr>
            <p:ph type="pic" sz="quarter" idx="30"/>
          </p:nvPr>
        </p:nvSpPr>
        <p:spPr>
          <a:xfrm>
            <a:off x="2344021" y="10809457"/>
            <a:ext cx="473748" cy="473749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513" name="Изображение"/>
          <p:cNvSpPr>
            <a:spLocks noGrp="1"/>
          </p:cNvSpPr>
          <p:nvPr>
            <p:ph type="pic" sz="quarter" idx="31"/>
          </p:nvPr>
        </p:nvSpPr>
        <p:spPr>
          <a:xfrm>
            <a:off x="2344021" y="10075617"/>
            <a:ext cx="473748" cy="473749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514" name="логин@yandex-team.ru"/>
          <p:cNvSpPr txBox="1">
            <a:spLocks noGrp="1"/>
          </p:cNvSpPr>
          <p:nvPr>
            <p:ph type="body" sz="quarter" idx="32"/>
          </p:nvPr>
        </p:nvSpPr>
        <p:spPr>
          <a:xfrm>
            <a:off x="12570059" y="10049258"/>
            <a:ext cx="8793417" cy="436100"/>
          </a:xfrm>
          <a:prstGeom prst="rect">
            <a:avLst/>
          </a:prstGeom>
        </p:spPr>
        <p:txBody>
          <a:bodyPr lIns="0" tIns="0" rIns="0" bIns="0" anchor="b"/>
          <a:lstStyle/>
          <a:p>
            <a:pPr marL="0" lvl="3" indent="0">
              <a:spcBef>
                <a:spcPts val="0"/>
              </a:spcBef>
              <a:buSzTx/>
              <a:buNone/>
              <a:tabLst>
                <a:tab pos="5524500" algn="l"/>
              </a:tabLst>
              <a:defRPr sz="2400"/>
            </a:pPr>
            <a:r>
              <a:t>логин@yandex-team.ru</a:t>
            </a:r>
          </a:p>
        </p:txBody>
      </p:sp>
      <p:sp>
        <p:nvSpPr>
          <p:cNvPr id="515" name="@username"/>
          <p:cNvSpPr txBox="1">
            <a:spLocks noGrp="1"/>
          </p:cNvSpPr>
          <p:nvPr>
            <p:ph type="body" sz="quarter" idx="33"/>
          </p:nvPr>
        </p:nvSpPr>
        <p:spPr>
          <a:xfrm>
            <a:off x="12570059" y="10784036"/>
            <a:ext cx="8793417" cy="436100"/>
          </a:xfrm>
          <a:prstGeom prst="rect">
            <a:avLst/>
          </a:prstGeom>
        </p:spPr>
        <p:txBody>
          <a:bodyPr lIns="0" tIns="0" rIns="0" bIns="0" anchor="b"/>
          <a:lstStyle/>
          <a:p>
            <a:pPr marL="0" lvl="3" indent="0">
              <a:spcBef>
                <a:spcPts val="0"/>
              </a:spcBef>
              <a:buSzTx/>
              <a:buNone/>
              <a:tabLst>
                <a:tab pos="5524500" algn="l"/>
              </a:tabLst>
              <a:defRPr sz="2400"/>
            </a:pPr>
            <a:r>
              <a:t>@username</a:t>
            </a:r>
          </a:p>
        </p:txBody>
      </p:sp>
      <p:sp>
        <p:nvSpPr>
          <p:cNvPr id="516" name="Изображение"/>
          <p:cNvSpPr>
            <a:spLocks noGrp="1"/>
          </p:cNvSpPr>
          <p:nvPr>
            <p:ph type="pic" sz="quarter" idx="34"/>
          </p:nvPr>
        </p:nvSpPr>
        <p:spPr>
          <a:xfrm>
            <a:off x="11865181" y="10809457"/>
            <a:ext cx="473748" cy="473749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517" name="Изображение"/>
          <p:cNvSpPr>
            <a:spLocks noGrp="1"/>
          </p:cNvSpPr>
          <p:nvPr>
            <p:ph type="pic" sz="quarter" idx="35"/>
          </p:nvPr>
        </p:nvSpPr>
        <p:spPr>
          <a:xfrm>
            <a:off x="11865181" y="10075617"/>
            <a:ext cx="473748" cy="473749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518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22109070" y="12803604"/>
            <a:ext cx="1130930" cy="447230"/>
          </a:xfrm>
          <a:prstGeom prst="rect">
            <a:avLst/>
          </a:prstGeom>
        </p:spPr>
        <p:txBody>
          <a:bodyPr lIns="50800" tIns="50800" rIns="50800" bIns="50800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Контакты _NDA_r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Yandex_logo_rus-01.png"/>
          <p:cNvSpPr>
            <a:spLocks noGrp="1"/>
          </p:cNvSpPr>
          <p:nvPr>
            <p:ph type="pic" sz="quarter" idx="21"/>
          </p:nvPr>
        </p:nvSpPr>
        <p:spPr>
          <a:xfrm>
            <a:off x="2992018" y="1745420"/>
            <a:ext cx="8852692" cy="1219363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526" name="Спасибо"/>
          <p:cNvSpPr txBox="1">
            <a:spLocks noGrp="1"/>
          </p:cNvSpPr>
          <p:nvPr>
            <p:ph type="body" sz="quarter" idx="22"/>
          </p:nvPr>
        </p:nvSpPr>
        <p:spPr>
          <a:xfrm>
            <a:off x="3023961" y="4543790"/>
            <a:ext cx="18319340" cy="2416883"/>
          </a:xfrm>
          <a:prstGeom prst="rect">
            <a:avLst/>
          </a:prstGeom>
        </p:spPr>
        <p:txBody>
          <a:bodyPr lIns="0" tIns="0" rIns="0" bIns="0" anchor="b"/>
          <a:lstStyle>
            <a:lvl1pPr>
              <a:spcBef>
                <a:spcPts val="0"/>
              </a:spcBef>
              <a:defRPr sz="7200" b="1" baseline="-5555"/>
            </a:lvl1pPr>
          </a:lstStyle>
          <a:p>
            <a:r>
              <a:t>Спасибо</a:t>
            </a:r>
          </a:p>
        </p:txBody>
      </p:sp>
      <p:sp>
        <p:nvSpPr>
          <p:cNvPr id="527" name="Имя и Фамилия"/>
          <p:cNvSpPr txBox="1">
            <a:spLocks noGrp="1"/>
          </p:cNvSpPr>
          <p:nvPr>
            <p:ph type="body" sz="quarter" idx="23"/>
          </p:nvPr>
        </p:nvSpPr>
        <p:spPr>
          <a:xfrm>
            <a:off x="3048898" y="7489031"/>
            <a:ext cx="8036344" cy="1086578"/>
          </a:xfrm>
          <a:prstGeom prst="rect">
            <a:avLst/>
          </a:prstGeom>
        </p:spPr>
        <p:txBody>
          <a:bodyPr lIns="0" tIns="0" rIns="0" bIns="0" anchor="b"/>
          <a:lstStyle/>
          <a:p>
            <a:pPr marL="0" lvl="3" indent="0">
              <a:spcBef>
                <a:spcPts val="0"/>
              </a:spcBef>
              <a:buSzTx/>
              <a:buNone/>
              <a:defRPr sz="3200" b="1" baseline="68750"/>
            </a:pPr>
            <a:r>
              <a:t>Имя и Фамилия</a:t>
            </a:r>
          </a:p>
        </p:txBody>
      </p:sp>
      <p:sp>
        <p:nvSpPr>
          <p:cNvPr id="528" name="Должность"/>
          <p:cNvSpPr txBox="1">
            <a:spLocks noGrp="1"/>
          </p:cNvSpPr>
          <p:nvPr>
            <p:ph type="body" sz="quarter" idx="24"/>
          </p:nvPr>
        </p:nvSpPr>
        <p:spPr>
          <a:xfrm>
            <a:off x="3048898" y="8225631"/>
            <a:ext cx="8793417" cy="1086578"/>
          </a:xfrm>
          <a:prstGeom prst="rect">
            <a:avLst/>
          </a:prstGeom>
        </p:spPr>
        <p:txBody>
          <a:bodyPr lIns="0" tIns="0" rIns="0" bIns="0" anchor="b"/>
          <a:lstStyle/>
          <a:p>
            <a:pPr marL="0" lvl="3" indent="0">
              <a:spcBef>
                <a:spcPts val="0"/>
              </a:spcBef>
              <a:buSzTx/>
              <a:buNone/>
              <a:defRPr sz="3200" baseline="68750"/>
            </a:pPr>
            <a:r>
              <a:t>Должность</a:t>
            </a:r>
          </a:p>
        </p:txBody>
      </p:sp>
      <p:sp>
        <p:nvSpPr>
          <p:cNvPr id="529" name="Имя и Фамилия"/>
          <p:cNvSpPr txBox="1">
            <a:spLocks noGrp="1"/>
          </p:cNvSpPr>
          <p:nvPr>
            <p:ph type="body" sz="quarter" idx="25"/>
          </p:nvPr>
        </p:nvSpPr>
        <p:spPr>
          <a:xfrm>
            <a:off x="12560751" y="7489031"/>
            <a:ext cx="8793417" cy="1086578"/>
          </a:xfrm>
          <a:prstGeom prst="rect">
            <a:avLst/>
          </a:prstGeom>
        </p:spPr>
        <p:txBody>
          <a:bodyPr lIns="0" tIns="0" rIns="0" bIns="0" anchor="b"/>
          <a:lstStyle/>
          <a:p>
            <a:pPr marL="0" lvl="3" indent="0">
              <a:spcBef>
                <a:spcPts val="0"/>
              </a:spcBef>
              <a:buSzTx/>
              <a:buNone/>
              <a:defRPr sz="3200" b="1" baseline="68750"/>
            </a:pPr>
            <a:r>
              <a:t>Имя и Фамилия</a:t>
            </a:r>
          </a:p>
        </p:txBody>
      </p:sp>
      <p:sp>
        <p:nvSpPr>
          <p:cNvPr id="530" name="Должность"/>
          <p:cNvSpPr txBox="1">
            <a:spLocks noGrp="1"/>
          </p:cNvSpPr>
          <p:nvPr>
            <p:ph type="body" sz="quarter" idx="26"/>
          </p:nvPr>
        </p:nvSpPr>
        <p:spPr>
          <a:xfrm>
            <a:off x="12560751" y="8225631"/>
            <a:ext cx="8793417" cy="1086578"/>
          </a:xfrm>
          <a:prstGeom prst="rect">
            <a:avLst/>
          </a:prstGeom>
        </p:spPr>
        <p:txBody>
          <a:bodyPr lIns="0" tIns="0" rIns="0" bIns="0" anchor="b"/>
          <a:lstStyle/>
          <a:p>
            <a:pPr marL="0" lvl="3" indent="0">
              <a:spcBef>
                <a:spcPts val="0"/>
              </a:spcBef>
              <a:buSzTx/>
              <a:buNone/>
              <a:defRPr sz="3200" baseline="68750"/>
            </a:pPr>
            <a:r>
              <a:t>Должность</a:t>
            </a:r>
          </a:p>
        </p:txBody>
      </p:sp>
      <p:sp>
        <p:nvSpPr>
          <p:cNvPr id="531" name="логин@yandex-team.ru"/>
          <p:cNvSpPr txBox="1">
            <a:spLocks noGrp="1"/>
          </p:cNvSpPr>
          <p:nvPr>
            <p:ph type="body" sz="quarter" idx="27"/>
          </p:nvPr>
        </p:nvSpPr>
        <p:spPr>
          <a:xfrm>
            <a:off x="3048898" y="10049258"/>
            <a:ext cx="8036344" cy="436100"/>
          </a:xfrm>
          <a:prstGeom prst="rect">
            <a:avLst/>
          </a:prstGeom>
        </p:spPr>
        <p:txBody>
          <a:bodyPr lIns="0" tIns="0" rIns="0" bIns="0" anchor="b"/>
          <a:lstStyle/>
          <a:p>
            <a:pPr marL="0" lvl="3" indent="0">
              <a:spcBef>
                <a:spcPts val="0"/>
              </a:spcBef>
              <a:buSzTx/>
              <a:buNone/>
              <a:tabLst>
                <a:tab pos="5524500" algn="l"/>
              </a:tabLst>
              <a:defRPr sz="2400"/>
            </a:pPr>
            <a:r>
              <a:t>логин@yandex-team.ru</a:t>
            </a:r>
          </a:p>
        </p:txBody>
      </p:sp>
      <p:sp>
        <p:nvSpPr>
          <p:cNvPr id="532" name="@username"/>
          <p:cNvSpPr txBox="1">
            <a:spLocks noGrp="1"/>
          </p:cNvSpPr>
          <p:nvPr>
            <p:ph type="body" sz="quarter" idx="28"/>
          </p:nvPr>
        </p:nvSpPr>
        <p:spPr>
          <a:xfrm>
            <a:off x="3048898" y="10784036"/>
            <a:ext cx="8036344" cy="436100"/>
          </a:xfrm>
          <a:prstGeom prst="rect">
            <a:avLst/>
          </a:prstGeom>
        </p:spPr>
        <p:txBody>
          <a:bodyPr lIns="0" tIns="0" rIns="0" bIns="0" anchor="b"/>
          <a:lstStyle/>
          <a:p>
            <a:pPr marL="0" lvl="3" indent="0">
              <a:spcBef>
                <a:spcPts val="0"/>
              </a:spcBef>
              <a:buSzTx/>
              <a:buNone/>
              <a:tabLst>
                <a:tab pos="5524500" algn="l"/>
              </a:tabLst>
              <a:defRPr sz="2400"/>
            </a:pPr>
            <a:r>
              <a:t>@username</a:t>
            </a:r>
          </a:p>
        </p:txBody>
      </p:sp>
      <p:sp>
        <p:nvSpPr>
          <p:cNvPr id="533" name="Изображение"/>
          <p:cNvSpPr>
            <a:spLocks noGrp="1"/>
          </p:cNvSpPr>
          <p:nvPr>
            <p:ph type="pic" sz="quarter" idx="29"/>
          </p:nvPr>
        </p:nvSpPr>
        <p:spPr>
          <a:xfrm>
            <a:off x="2344021" y="10809457"/>
            <a:ext cx="473748" cy="473749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534" name="Изображение"/>
          <p:cNvSpPr>
            <a:spLocks noGrp="1"/>
          </p:cNvSpPr>
          <p:nvPr>
            <p:ph type="pic" sz="quarter" idx="30"/>
          </p:nvPr>
        </p:nvSpPr>
        <p:spPr>
          <a:xfrm>
            <a:off x="2344021" y="10075617"/>
            <a:ext cx="473748" cy="473749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535" name="логин@yandex-team.ru"/>
          <p:cNvSpPr txBox="1">
            <a:spLocks noGrp="1"/>
          </p:cNvSpPr>
          <p:nvPr>
            <p:ph type="body" sz="quarter" idx="31"/>
          </p:nvPr>
        </p:nvSpPr>
        <p:spPr>
          <a:xfrm>
            <a:off x="12570059" y="10049258"/>
            <a:ext cx="8793417" cy="436100"/>
          </a:xfrm>
          <a:prstGeom prst="rect">
            <a:avLst/>
          </a:prstGeom>
        </p:spPr>
        <p:txBody>
          <a:bodyPr lIns="0" tIns="0" rIns="0" bIns="0" anchor="b"/>
          <a:lstStyle/>
          <a:p>
            <a:pPr marL="0" lvl="3" indent="0">
              <a:spcBef>
                <a:spcPts val="0"/>
              </a:spcBef>
              <a:buSzTx/>
              <a:buNone/>
              <a:tabLst>
                <a:tab pos="5524500" algn="l"/>
              </a:tabLst>
              <a:defRPr sz="2400"/>
            </a:pPr>
            <a:r>
              <a:t>логин@yandex-team.ru</a:t>
            </a:r>
          </a:p>
        </p:txBody>
      </p:sp>
      <p:sp>
        <p:nvSpPr>
          <p:cNvPr id="536" name="@username"/>
          <p:cNvSpPr txBox="1">
            <a:spLocks noGrp="1"/>
          </p:cNvSpPr>
          <p:nvPr>
            <p:ph type="body" sz="quarter" idx="32"/>
          </p:nvPr>
        </p:nvSpPr>
        <p:spPr>
          <a:xfrm>
            <a:off x="12570059" y="10784036"/>
            <a:ext cx="8793417" cy="436100"/>
          </a:xfrm>
          <a:prstGeom prst="rect">
            <a:avLst/>
          </a:prstGeom>
        </p:spPr>
        <p:txBody>
          <a:bodyPr lIns="0" tIns="0" rIns="0" bIns="0" anchor="b"/>
          <a:lstStyle/>
          <a:p>
            <a:pPr marL="0" lvl="3" indent="0">
              <a:spcBef>
                <a:spcPts val="0"/>
              </a:spcBef>
              <a:buSzTx/>
              <a:buNone/>
              <a:tabLst>
                <a:tab pos="5524500" algn="l"/>
              </a:tabLst>
              <a:defRPr sz="2400"/>
            </a:pPr>
            <a:r>
              <a:t>@username</a:t>
            </a:r>
          </a:p>
        </p:txBody>
      </p:sp>
      <p:sp>
        <p:nvSpPr>
          <p:cNvPr id="537" name="Изображение"/>
          <p:cNvSpPr>
            <a:spLocks noGrp="1"/>
          </p:cNvSpPr>
          <p:nvPr>
            <p:ph type="pic" sz="quarter" idx="33"/>
          </p:nvPr>
        </p:nvSpPr>
        <p:spPr>
          <a:xfrm>
            <a:off x="11865181" y="10809457"/>
            <a:ext cx="473748" cy="473749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538" name="Изображение"/>
          <p:cNvSpPr>
            <a:spLocks noGrp="1"/>
          </p:cNvSpPr>
          <p:nvPr>
            <p:ph type="pic" sz="quarter" idx="34"/>
          </p:nvPr>
        </p:nvSpPr>
        <p:spPr>
          <a:xfrm>
            <a:off x="11865181" y="10075617"/>
            <a:ext cx="473748" cy="473749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pic>
        <p:nvPicPr>
          <p:cNvPr id="539" name="Рисунок 3" descr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55845" y="1821449"/>
            <a:ext cx="1551919" cy="1034613"/>
          </a:xfrm>
          <a:prstGeom prst="rect">
            <a:avLst/>
          </a:prstGeom>
          <a:ln w="12700">
            <a:miter lim="400000"/>
          </a:ln>
        </p:spPr>
      </p:pic>
      <p:sp>
        <p:nvSpPr>
          <p:cNvPr id="540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22109070" y="12803604"/>
            <a:ext cx="1130930" cy="447230"/>
          </a:xfrm>
          <a:prstGeom prst="rect">
            <a:avLst/>
          </a:prstGeom>
        </p:spPr>
        <p:txBody>
          <a:bodyPr lIns="50800" tIns="50800" rIns="50800" bIns="50800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Контакты e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afisha_en_presentation — копия.png"/>
          <p:cNvSpPr>
            <a:spLocks noGrp="1"/>
          </p:cNvSpPr>
          <p:nvPr>
            <p:ph type="pic" sz="quarter" idx="21"/>
          </p:nvPr>
        </p:nvSpPr>
        <p:spPr>
          <a:xfrm>
            <a:off x="2992018" y="1745420"/>
            <a:ext cx="8852692" cy="1219363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548" name="Изображение"/>
          <p:cNvSpPr>
            <a:spLocks noGrp="1"/>
          </p:cNvSpPr>
          <p:nvPr>
            <p:ph type="pic" sz="quarter" idx="22"/>
          </p:nvPr>
        </p:nvSpPr>
        <p:spPr>
          <a:xfrm>
            <a:off x="15480886" y="1628659"/>
            <a:ext cx="5880101" cy="1473201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549" name="Thanks"/>
          <p:cNvSpPr txBox="1"/>
          <p:nvPr/>
        </p:nvSpPr>
        <p:spPr>
          <a:xfrm>
            <a:off x="3049361" y="4545276"/>
            <a:ext cx="18319340" cy="24168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b"/>
          <a:lstStyle>
            <a:lvl1pPr>
              <a:spcBef>
                <a:spcPts val="0"/>
              </a:spcBef>
              <a:defRPr sz="7200" b="1" baseline="-5555"/>
            </a:lvl1pPr>
          </a:lstStyle>
          <a:p>
            <a:r>
              <a:t>Thanks</a:t>
            </a:r>
          </a:p>
        </p:txBody>
      </p:sp>
      <p:sp>
        <p:nvSpPr>
          <p:cNvPr id="550" name="Name"/>
          <p:cNvSpPr txBox="1"/>
          <p:nvPr/>
        </p:nvSpPr>
        <p:spPr>
          <a:xfrm>
            <a:off x="3048898" y="7489031"/>
            <a:ext cx="8036344" cy="10865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b"/>
          <a:lstStyle/>
          <a:p>
            <a:pPr marL="0" lvl="3" indent="0">
              <a:spcBef>
                <a:spcPts val="0"/>
              </a:spcBef>
              <a:buSzTx/>
              <a:buNone/>
              <a:defRPr sz="3200" b="1" baseline="68750"/>
            </a:pPr>
            <a:r>
              <a:t>Name</a:t>
            </a:r>
          </a:p>
        </p:txBody>
      </p:sp>
      <p:sp>
        <p:nvSpPr>
          <p:cNvPr id="551" name="Position"/>
          <p:cNvSpPr txBox="1"/>
          <p:nvPr/>
        </p:nvSpPr>
        <p:spPr>
          <a:xfrm>
            <a:off x="3048898" y="8225631"/>
            <a:ext cx="8793417" cy="10865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b"/>
          <a:lstStyle/>
          <a:p>
            <a:pPr marL="0" lvl="3" indent="0">
              <a:spcBef>
                <a:spcPts val="0"/>
              </a:spcBef>
              <a:buSzTx/>
              <a:buNone/>
              <a:defRPr sz="3200" baseline="68750"/>
            </a:pPr>
            <a:r>
              <a:t>Position</a:t>
            </a:r>
          </a:p>
        </p:txBody>
      </p:sp>
      <p:sp>
        <p:nvSpPr>
          <p:cNvPr id="552" name="Name"/>
          <p:cNvSpPr txBox="1"/>
          <p:nvPr/>
        </p:nvSpPr>
        <p:spPr>
          <a:xfrm>
            <a:off x="12560751" y="7489031"/>
            <a:ext cx="8793417" cy="10865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b"/>
          <a:lstStyle/>
          <a:p>
            <a:pPr marL="0" lvl="3" indent="0">
              <a:spcBef>
                <a:spcPts val="0"/>
              </a:spcBef>
              <a:buSzTx/>
              <a:buNone/>
              <a:defRPr sz="3200" b="1" baseline="68750"/>
            </a:pPr>
            <a:r>
              <a:t>Name</a:t>
            </a:r>
          </a:p>
        </p:txBody>
      </p:sp>
      <p:sp>
        <p:nvSpPr>
          <p:cNvPr id="553" name="Position"/>
          <p:cNvSpPr txBox="1"/>
          <p:nvPr/>
        </p:nvSpPr>
        <p:spPr>
          <a:xfrm>
            <a:off x="12560751" y="8225631"/>
            <a:ext cx="8793417" cy="10865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b"/>
          <a:lstStyle/>
          <a:p>
            <a:pPr marL="0" lvl="3" indent="0">
              <a:spcBef>
                <a:spcPts val="0"/>
              </a:spcBef>
              <a:buSzTx/>
              <a:buNone/>
              <a:defRPr sz="3200" baseline="68750"/>
            </a:pPr>
            <a:r>
              <a:t>Position</a:t>
            </a:r>
          </a:p>
        </p:txBody>
      </p:sp>
      <p:sp>
        <p:nvSpPr>
          <p:cNvPr id="554" name="login@yandex-team.ru"/>
          <p:cNvSpPr txBox="1"/>
          <p:nvPr/>
        </p:nvSpPr>
        <p:spPr>
          <a:xfrm>
            <a:off x="3048898" y="10049258"/>
            <a:ext cx="8036344" cy="436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b"/>
          <a:lstStyle/>
          <a:p>
            <a:pPr marL="0" lvl="3" indent="0">
              <a:spcBef>
                <a:spcPts val="0"/>
              </a:spcBef>
              <a:buSzTx/>
              <a:buNone/>
              <a:tabLst>
                <a:tab pos="5524500" algn="l"/>
              </a:tabLst>
              <a:defRPr sz="2400"/>
            </a:pPr>
            <a:r>
              <a:t>login@yandex-team.ru</a:t>
            </a:r>
          </a:p>
        </p:txBody>
      </p:sp>
      <p:sp>
        <p:nvSpPr>
          <p:cNvPr id="555" name="@username"/>
          <p:cNvSpPr txBox="1"/>
          <p:nvPr/>
        </p:nvSpPr>
        <p:spPr>
          <a:xfrm>
            <a:off x="3048898" y="10784036"/>
            <a:ext cx="8036344" cy="436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b"/>
          <a:lstStyle/>
          <a:p>
            <a:pPr marL="0" lvl="3" indent="0">
              <a:spcBef>
                <a:spcPts val="0"/>
              </a:spcBef>
              <a:buSzTx/>
              <a:buNone/>
              <a:tabLst>
                <a:tab pos="5524500" algn="l"/>
              </a:tabLst>
              <a:defRPr sz="2400"/>
            </a:pPr>
            <a:r>
              <a:t>@username</a:t>
            </a:r>
          </a:p>
        </p:txBody>
      </p:sp>
      <p:sp>
        <p:nvSpPr>
          <p:cNvPr id="556" name="Изображение"/>
          <p:cNvSpPr>
            <a:spLocks noGrp="1"/>
          </p:cNvSpPr>
          <p:nvPr>
            <p:ph type="pic" sz="quarter" idx="23"/>
          </p:nvPr>
        </p:nvSpPr>
        <p:spPr>
          <a:xfrm>
            <a:off x="2318621" y="10796757"/>
            <a:ext cx="473748" cy="473749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557" name="Изображение"/>
          <p:cNvSpPr>
            <a:spLocks noGrp="1"/>
          </p:cNvSpPr>
          <p:nvPr>
            <p:ph type="pic" sz="quarter" idx="24"/>
          </p:nvPr>
        </p:nvSpPr>
        <p:spPr>
          <a:xfrm>
            <a:off x="2318621" y="10050217"/>
            <a:ext cx="473748" cy="473749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558" name="login@yandex-team.ru"/>
          <p:cNvSpPr txBox="1"/>
          <p:nvPr/>
        </p:nvSpPr>
        <p:spPr>
          <a:xfrm>
            <a:off x="12570059" y="10049258"/>
            <a:ext cx="8793417" cy="436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b"/>
          <a:lstStyle/>
          <a:p>
            <a:pPr marL="0" lvl="3" indent="0">
              <a:spcBef>
                <a:spcPts val="0"/>
              </a:spcBef>
              <a:buSzTx/>
              <a:buNone/>
              <a:tabLst>
                <a:tab pos="5524500" algn="l"/>
              </a:tabLst>
              <a:defRPr sz="2400"/>
            </a:pPr>
            <a:r>
              <a:t>login@yandex-team.ru</a:t>
            </a:r>
          </a:p>
        </p:txBody>
      </p:sp>
      <p:sp>
        <p:nvSpPr>
          <p:cNvPr id="559" name="@username"/>
          <p:cNvSpPr txBox="1"/>
          <p:nvPr/>
        </p:nvSpPr>
        <p:spPr>
          <a:xfrm>
            <a:off x="12570059" y="10784036"/>
            <a:ext cx="8793417" cy="436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b"/>
          <a:lstStyle/>
          <a:p>
            <a:pPr marL="0" lvl="3" indent="0">
              <a:spcBef>
                <a:spcPts val="0"/>
              </a:spcBef>
              <a:buSzTx/>
              <a:buNone/>
              <a:tabLst>
                <a:tab pos="5524500" algn="l"/>
              </a:tabLst>
              <a:defRPr sz="2400"/>
            </a:pPr>
            <a:r>
              <a:t>@username</a:t>
            </a:r>
          </a:p>
        </p:txBody>
      </p:sp>
      <p:sp>
        <p:nvSpPr>
          <p:cNvPr id="560" name="Изображение"/>
          <p:cNvSpPr>
            <a:spLocks noGrp="1"/>
          </p:cNvSpPr>
          <p:nvPr>
            <p:ph type="pic" sz="quarter" idx="25"/>
          </p:nvPr>
        </p:nvSpPr>
        <p:spPr>
          <a:xfrm>
            <a:off x="11839781" y="10796757"/>
            <a:ext cx="473748" cy="473749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561" name="Изображение"/>
          <p:cNvSpPr>
            <a:spLocks noGrp="1"/>
          </p:cNvSpPr>
          <p:nvPr>
            <p:ph type="pic" sz="quarter" idx="26"/>
          </p:nvPr>
        </p:nvSpPr>
        <p:spPr>
          <a:xfrm>
            <a:off x="11839781" y="10050217"/>
            <a:ext cx="473748" cy="473749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562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22109070" y="12803604"/>
            <a:ext cx="1130930" cy="447230"/>
          </a:xfrm>
          <a:prstGeom prst="rect">
            <a:avLst/>
          </a:prstGeom>
        </p:spPr>
        <p:txBody>
          <a:bodyPr lIns="50800" tIns="50800" rIns="50800" bIns="50800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Контакты_NDA_e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afisha_en_presentation — копия.png"/>
          <p:cNvSpPr>
            <a:spLocks noGrp="1"/>
          </p:cNvSpPr>
          <p:nvPr>
            <p:ph type="pic" sz="quarter" idx="21"/>
          </p:nvPr>
        </p:nvSpPr>
        <p:spPr>
          <a:xfrm>
            <a:off x="2992018" y="1745420"/>
            <a:ext cx="8852692" cy="1219363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570" name="Thanks"/>
          <p:cNvSpPr txBox="1"/>
          <p:nvPr/>
        </p:nvSpPr>
        <p:spPr>
          <a:xfrm>
            <a:off x="3049361" y="4545276"/>
            <a:ext cx="18319340" cy="24168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b"/>
          <a:lstStyle>
            <a:lvl1pPr>
              <a:spcBef>
                <a:spcPts val="0"/>
              </a:spcBef>
              <a:defRPr sz="7200" b="1" baseline="-5555"/>
            </a:lvl1pPr>
          </a:lstStyle>
          <a:p>
            <a:r>
              <a:t>Thanks</a:t>
            </a:r>
          </a:p>
        </p:txBody>
      </p:sp>
      <p:sp>
        <p:nvSpPr>
          <p:cNvPr id="571" name="Name"/>
          <p:cNvSpPr txBox="1"/>
          <p:nvPr/>
        </p:nvSpPr>
        <p:spPr>
          <a:xfrm>
            <a:off x="3048898" y="7489031"/>
            <a:ext cx="8036344" cy="10865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b"/>
          <a:lstStyle/>
          <a:p>
            <a:pPr marL="0" lvl="3" indent="0">
              <a:spcBef>
                <a:spcPts val="0"/>
              </a:spcBef>
              <a:buSzTx/>
              <a:buNone/>
              <a:defRPr sz="3200" b="1" baseline="68750"/>
            </a:pPr>
            <a:r>
              <a:t>Name</a:t>
            </a:r>
          </a:p>
        </p:txBody>
      </p:sp>
      <p:sp>
        <p:nvSpPr>
          <p:cNvPr id="572" name="Position"/>
          <p:cNvSpPr txBox="1"/>
          <p:nvPr/>
        </p:nvSpPr>
        <p:spPr>
          <a:xfrm>
            <a:off x="3048898" y="8225631"/>
            <a:ext cx="8793417" cy="10865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b"/>
          <a:lstStyle/>
          <a:p>
            <a:pPr marL="0" lvl="3" indent="0">
              <a:spcBef>
                <a:spcPts val="0"/>
              </a:spcBef>
              <a:buSzTx/>
              <a:buNone/>
              <a:defRPr sz="3200" baseline="68750"/>
            </a:pPr>
            <a:r>
              <a:t>Position</a:t>
            </a:r>
          </a:p>
        </p:txBody>
      </p:sp>
      <p:sp>
        <p:nvSpPr>
          <p:cNvPr id="573" name="Name"/>
          <p:cNvSpPr txBox="1"/>
          <p:nvPr/>
        </p:nvSpPr>
        <p:spPr>
          <a:xfrm>
            <a:off x="12560751" y="7489031"/>
            <a:ext cx="8793417" cy="10865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b"/>
          <a:lstStyle/>
          <a:p>
            <a:pPr marL="0" lvl="3" indent="0">
              <a:spcBef>
                <a:spcPts val="0"/>
              </a:spcBef>
              <a:buSzTx/>
              <a:buNone/>
              <a:defRPr sz="3200" b="1" baseline="68750"/>
            </a:pPr>
            <a:r>
              <a:t>Name</a:t>
            </a:r>
          </a:p>
        </p:txBody>
      </p:sp>
      <p:sp>
        <p:nvSpPr>
          <p:cNvPr id="574" name="Position"/>
          <p:cNvSpPr txBox="1"/>
          <p:nvPr/>
        </p:nvSpPr>
        <p:spPr>
          <a:xfrm>
            <a:off x="12560751" y="8225631"/>
            <a:ext cx="8793417" cy="10865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b"/>
          <a:lstStyle/>
          <a:p>
            <a:pPr marL="0" lvl="3" indent="0">
              <a:spcBef>
                <a:spcPts val="0"/>
              </a:spcBef>
              <a:buSzTx/>
              <a:buNone/>
              <a:defRPr sz="3200" baseline="68750"/>
            </a:pPr>
            <a:r>
              <a:t>Position</a:t>
            </a:r>
          </a:p>
        </p:txBody>
      </p:sp>
      <p:sp>
        <p:nvSpPr>
          <p:cNvPr id="575" name="login@yandex-team.ru"/>
          <p:cNvSpPr txBox="1"/>
          <p:nvPr/>
        </p:nvSpPr>
        <p:spPr>
          <a:xfrm>
            <a:off x="3048898" y="10049258"/>
            <a:ext cx="8036344" cy="436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b"/>
          <a:lstStyle/>
          <a:p>
            <a:pPr marL="0" lvl="3" indent="0">
              <a:spcBef>
                <a:spcPts val="0"/>
              </a:spcBef>
              <a:buSzTx/>
              <a:buNone/>
              <a:tabLst>
                <a:tab pos="5524500" algn="l"/>
              </a:tabLst>
              <a:defRPr sz="2400"/>
            </a:pPr>
            <a:r>
              <a:t>login@yandex-team.ru</a:t>
            </a:r>
          </a:p>
        </p:txBody>
      </p:sp>
      <p:sp>
        <p:nvSpPr>
          <p:cNvPr id="576" name="@username"/>
          <p:cNvSpPr txBox="1"/>
          <p:nvPr/>
        </p:nvSpPr>
        <p:spPr>
          <a:xfrm>
            <a:off x="3048898" y="10784036"/>
            <a:ext cx="8036344" cy="436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b"/>
          <a:lstStyle/>
          <a:p>
            <a:pPr marL="0" lvl="3" indent="0">
              <a:spcBef>
                <a:spcPts val="0"/>
              </a:spcBef>
              <a:buSzTx/>
              <a:buNone/>
              <a:tabLst>
                <a:tab pos="5524500" algn="l"/>
              </a:tabLst>
              <a:defRPr sz="2400"/>
            </a:pPr>
            <a:r>
              <a:t>@username</a:t>
            </a:r>
          </a:p>
        </p:txBody>
      </p:sp>
      <p:sp>
        <p:nvSpPr>
          <p:cNvPr id="577" name="Изображение"/>
          <p:cNvSpPr>
            <a:spLocks noGrp="1"/>
          </p:cNvSpPr>
          <p:nvPr>
            <p:ph type="pic" sz="quarter" idx="22"/>
          </p:nvPr>
        </p:nvSpPr>
        <p:spPr>
          <a:xfrm>
            <a:off x="2318621" y="10796757"/>
            <a:ext cx="473748" cy="473749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578" name="Изображение"/>
          <p:cNvSpPr>
            <a:spLocks noGrp="1"/>
          </p:cNvSpPr>
          <p:nvPr>
            <p:ph type="pic" sz="quarter" idx="23"/>
          </p:nvPr>
        </p:nvSpPr>
        <p:spPr>
          <a:xfrm>
            <a:off x="2318621" y="10050217"/>
            <a:ext cx="473748" cy="473749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579" name="login@yandex-team.ru"/>
          <p:cNvSpPr txBox="1"/>
          <p:nvPr/>
        </p:nvSpPr>
        <p:spPr>
          <a:xfrm>
            <a:off x="12570059" y="10049258"/>
            <a:ext cx="8793417" cy="436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b"/>
          <a:lstStyle/>
          <a:p>
            <a:pPr marL="0" lvl="3" indent="0">
              <a:spcBef>
                <a:spcPts val="0"/>
              </a:spcBef>
              <a:buSzTx/>
              <a:buNone/>
              <a:tabLst>
                <a:tab pos="5524500" algn="l"/>
              </a:tabLst>
              <a:defRPr sz="2400"/>
            </a:pPr>
            <a:r>
              <a:t>login@yandex-team.ru</a:t>
            </a:r>
          </a:p>
        </p:txBody>
      </p:sp>
      <p:sp>
        <p:nvSpPr>
          <p:cNvPr id="580" name="@username"/>
          <p:cNvSpPr txBox="1"/>
          <p:nvPr/>
        </p:nvSpPr>
        <p:spPr>
          <a:xfrm>
            <a:off x="12570059" y="10784036"/>
            <a:ext cx="8793417" cy="436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b"/>
          <a:lstStyle/>
          <a:p>
            <a:pPr marL="0" lvl="3" indent="0">
              <a:spcBef>
                <a:spcPts val="0"/>
              </a:spcBef>
              <a:buSzTx/>
              <a:buNone/>
              <a:tabLst>
                <a:tab pos="5524500" algn="l"/>
              </a:tabLst>
              <a:defRPr sz="2400"/>
            </a:pPr>
            <a:r>
              <a:t>@username</a:t>
            </a:r>
          </a:p>
        </p:txBody>
      </p:sp>
      <p:sp>
        <p:nvSpPr>
          <p:cNvPr id="581" name="Изображение"/>
          <p:cNvSpPr>
            <a:spLocks noGrp="1"/>
          </p:cNvSpPr>
          <p:nvPr>
            <p:ph type="pic" sz="quarter" idx="24"/>
          </p:nvPr>
        </p:nvSpPr>
        <p:spPr>
          <a:xfrm>
            <a:off x="11839781" y="10796757"/>
            <a:ext cx="473748" cy="473749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582" name="Изображение"/>
          <p:cNvSpPr>
            <a:spLocks noGrp="1"/>
          </p:cNvSpPr>
          <p:nvPr>
            <p:ph type="pic" sz="quarter" idx="25"/>
          </p:nvPr>
        </p:nvSpPr>
        <p:spPr>
          <a:xfrm>
            <a:off x="11839781" y="10050217"/>
            <a:ext cx="473748" cy="473749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pic>
        <p:nvPicPr>
          <p:cNvPr id="583" name="Рисунок 3" descr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55845" y="1821449"/>
            <a:ext cx="1551919" cy="1034613"/>
          </a:xfrm>
          <a:prstGeom prst="rect">
            <a:avLst/>
          </a:prstGeom>
          <a:ln w="12700">
            <a:miter lim="400000"/>
          </a:ln>
        </p:spPr>
      </p:pic>
      <p:sp>
        <p:nvSpPr>
          <p:cNvPr id="584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22109070" y="12803604"/>
            <a:ext cx="1130930" cy="447230"/>
          </a:xfrm>
          <a:prstGeom prst="rect">
            <a:avLst/>
          </a:prstGeom>
        </p:spPr>
        <p:txBody>
          <a:bodyPr lIns="50800" tIns="50800" rIns="50800" bIns="50800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22109070" y="12803604"/>
            <a:ext cx="1130930" cy="447230"/>
          </a:xfrm>
          <a:prstGeom prst="rect">
            <a:avLst/>
          </a:prstGeom>
        </p:spPr>
        <p:txBody>
          <a:bodyPr lIns="50800" tIns="50800" rIns="50800" bIns="50800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Текст или диаграмм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1593949" y="547141"/>
            <a:ext cx="21232814" cy="1454697"/>
          </a:xfrm>
          <a:prstGeom prst="rect">
            <a:avLst/>
          </a:prstGeom>
        </p:spPr>
        <p:txBody>
          <a:bodyPr>
            <a:normAutofit/>
          </a:bodyPr>
          <a:lstStyle>
            <a:lvl1pPr defTabSz="1828619">
              <a:defRPr baseline="0"/>
            </a:lvl1pPr>
          </a:lstStyle>
          <a:p>
            <a:r>
              <a:t>Текст заголовка</a:t>
            </a:r>
          </a:p>
        </p:txBody>
      </p:sp>
      <p:sp>
        <p:nvSpPr>
          <p:cNvPr id="599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22466994" y="12669188"/>
            <a:ext cx="351731" cy="345630"/>
          </a:xfrm>
          <a:prstGeom prst="rect">
            <a:avLst/>
          </a:prstGeom>
        </p:spPr>
        <p:txBody>
          <a:bodyPr wrap="none" anchor="ctr"/>
          <a:lstStyle>
            <a:lvl1pPr defTabSz="1828594"/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600" name="Уровень текста 1…"/>
          <p:cNvSpPr txBox="1">
            <a:spLocks noGrp="1"/>
          </p:cNvSpPr>
          <p:nvPr>
            <p:ph type="body" idx="1"/>
          </p:nvPr>
        </p:nvSpPr>
        <p:spPr>
          <a:xfrm>
            <a:off x="1593949" y="3429849"/>
            <a:ext cx="21224776" cy="881930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defTabSz="1828619"/>
            <a:lvl2pPr marL="719999" indent="-719963" defTabSz="1828619">
              <a:buChar char="▎"/>
              <a:defRPr b="0"/>
            </a:lvl2pPr>
            <a:lvl3pPr marL="719999" indent="-715962" defTabSz="1828619"/>
            <a:lvl4pPr marL="719999" indent="-715962" defTabSz="1828619"/>
            <a:lvl5pPr defTabSz="1828619"/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</p:spTree>
  </p:cSld>
  <p:clrMapOvr>
    <a:masterClrMapping/>
  </p:clrMapOvr>
  <p:transition spd="med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Титульный слайд_ru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877500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Титульный слайд_NDA_e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Yandex_logo_rus-01.png"/>
          <p:cNvSpPr>
            <a:spLocks noGrp="1"/>
          </p:cNvSpPr>
          <p:nvPr>
            <p:ph type="pic" sz="quarter" idx="21"/>
          </p:nvPr>
        </p:nvSpPr>
        <p:spPr>
          <a:xfrm>
            <a:off x="2992018" y="1745420"/>
            <a:ext cx="8852692" cy="1219363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61" name="Presentation title"/>
          <p:cNvSpPr txBox="1">
            <a:spLocks noGrp="1"/>
          </p:cNvSpPr>
          <p:nvPr>
            <p:ph type="body" sz="half" idx="22"/>
          </p:nvPr>
        </p:nvSpPr>
        <p:spPr>
          <a:xfrm>
            <a:off x="3049361" y="3837457"/>
            <a:ext cx="18285278" cy="5491695"/>
          </a:xfrm>
          <a:prstGeom prst="rect">
            <a:avLst/>
          </a:prstGeom>
        </p:spPr>
        <p:txBody>
          <a:bodyPr lIns="0" tIns="0" rIns="0" bIns="0" anchor="ctr"/>
          <a:lstStyle>
            <a:lvl1pPr>
              <a:spcBef>
                <a:spcPts val="0"/>
              </a:spcBef>
              <a:defRPr sz="9600" b="1" baseline="-21875"/>
            </a:lvl1pPr>
          </a:lstStyle>
          <a:p>
            <a:r>
              <a:t>Presentation title</a:t>
            </a:r>
          </a:p>
        </p:txBody>
      </p:sp>
      <p:sp>
        <p:nvSpPr>
          <p:cNvPr id="62" name="Name, position"/>
          <p:cNvSpPr txBox="1">
            <a:spLocks noGrp="1"/>
          </p:cNvSpPr>
          <p:nvPr>
            <p:ph type="body" sz="quarter" idx="23"/>
          </p:nvPr>
        </p:nvSpPr>
        <p:spPr>
          <a:xfrm>
            <a:off x="3048898" y="10415227"/>
            <a:ext cx="18286204" cy="1473201"/>
          </a:xfrm>
          <a:prstGeom prst="rect">
            <a:avLst/>
          </a:prstGeom>
        </p:spPr>
        <p:txBody>
          <a:bodyPr lIns="0" tIns="0" rIns="0" bIns="0" anchor="b"/>
          <a:lstStyle/>
          <a:p>
            <a:pPr marL="0" lvl="3" indent="0">
              <a:spcBef>
                <a:spcPts val="0"/>
              </a:spcBef>
              <a:buSzTx/>
              <a:buNone/>
              <a:defRPr sz="3200" baseline="68750"/>
            </a:pPr>
            <a:r>
              <a:t>Name, position</a:t>
            </a:r>
          </a:p>
        </p:txBody>
      </p:sp>
      <p:pic>
        <p:nvPicPr>
          <p:cNvPr id="63" name="Рисунок 3" descr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55845" y="1821449"/>
            <a:ext cx="1551919" cy="1034613"/>
          </a:xfrm>
          <a:prstGeom prst="rect">
            <a:avLst/>
          </a:prstGeom>
          <a:ln w="12700">
            <a:miter lim="400000"/>
          </a:ln>
        </p:spPr>
      </p:pic>
      <p:sp>
        <p:nvSpPr>
          <p:cNvPr id="64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22109070" y="12803604"/>
            <a:ext cx="1130930" cy="447230"/>
          </a:xfrm>
          <a:prstGeom prst="rect">
            <a:avLst/>
          </a:prstGeom>
        </p:spPr>
        <p:txBody>
          <a:bodyPr lIns="50800" tIns="50800" rIns="50800" bIns="50800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Слайд-разделитель 1 печат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Заголовок"/>
          <p:cNvSpPr txBox="1">
            <a:spLocks noGrp="1"/>
          </p:cNvSpPr>
          <p:nvPr>
            <p:ph type="body" sz="half" idx="21"/>
          </p:nvPr>
        </p:nvSpPr>
        <p:spPr>
          <a:xfrm>
            <a:off x="3049361" y="3837457"/>
            <a:ext cx="18285278" cy="5491695"/>
          </a:xfrm>
          <a:prstGeom prst="rect">
            <a:avLst/>
          </a:prstGeom>
        </p:spPr>
        <p:txBody>
          <a:bodyPr lIns="0" tIns="0" rIns="0" bIns="0" anchor="ctr"/>
          <a:lstStyle>
            <a:lvl1pPr>
              <a:spcBef>
                <a:spcPts val="0"/>
              </a:spcBef>
              <a:defRPr sz="9600" b="1" baseline="-21875"/>
            </a:lvl1pPr>
          </a:lstStyle>
          <a:p>
            <a:r>
              <a:t>Заголовок</a:t>
            </a:r>
          </a:p>
        </p:txBody>
      </p:sp>
      <p:sp>
        <p:nvSpPr>
          <p:cNvPr id="72" name="Текст"/>
          <p:cNvSpPr txBox="1">
            <a:spLocks noGrp="1"/>
          </p:cNvSpPr>
          <p:nvPr>
            <p:ph type="body" sz="quarter" idx="22"/>
          </p:nvPr>
        </p:nvSpPr>
        <p:spPr>
          <a:xfrm>
            <a:off x="3049824" y="901381"/>
            <a:ext cx="18284353" cy="1024204"/>
          </a:xfrm>
          <a:prstGeom prst="rect">
            <a:avLst/>
          </a:prstGeom>
        </p:spPr>
        <p:txBody>
          <a:bodyPr lIns="0" tIns="0" rIns="0" bIns="0" anchor="ctr"/>
          <a:lstStyle/>
          <a:p>
            <a:pPr marL="0" lvl="3" indent="0">
              <a:buSzTx/>
              <a:buNone/>
            </a:pPr>
            <a:r>
              <a:t>Текст</a:t>
            </a:r>
          </a:p>
        </p:txBody>
      </p:sp>
      <p:sp>
        <p:nvSpPr>
          <p:cNvPr id="73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22109070" y="12803604"/>
            <a:ext cx="1130930" cy="447230"/>
          </a:xfrm>
          <a:prstGeom prst="rect">
            <a:avLst/>
          </a:prstGeom>
        </p:spPr>
        <p:txBody>
          <a:bodyPr lIns="50800" tIns="50800" rIns="50800" bIns="50800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Слайд-разделитель 1">
    <p:bg>
      <p:bgPr>
        <a:solidFill>
          <a:srgbClr val="FFCC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Заголовок"/>
          <p:cNvSpPr txBox="1">
            <a:spLocks noGrp="1"/>
          </p:cNvSpPr>
          <p:nvPr>
            <p:ph type="body" sz="half" idx="21"/>
          </p:nvPr>
        </p:nvSpPr>
        <p:spPr>
          <a:xfrm>
            <a:off x="3049361" y="3837457"/>
            <a:ext cx="18285278" cy="5491695"/>
          </a:xfrm>
          <a:prstGeom prst="rect">
            <a:avLst/>
          </a:prstGeom>
        </p:spPr>
        <p:txBody>
          <a:bodyPr lIns="0" tIns="0" rIns="0" bIns="0" anchor="ctr"/>
          <a:lstStyle>
            <a:lvl1pPr>
              <a:spcBef>
                <a:spcPts val="0"/>
              </a:spcBef>
              <a:defRPr sz="9600" b="1" baseline="-21875"/>
            </a:lvl1pPr>
          </a:lstStyle>
          <a:p>
            <a:r>
              <a:t>Заголовок</a:t>
            </a:r>
          </a:p>
        </p:txBody>
      </p:sp>
      <p:sp>
        <p:nvSpPr>
          <p:cNvPr id="81" name="Текст"/>
          <p:cNvSpPr txBox="1">
            <a:spLocks noGrp="1"/>
          </p:cNvSpPr>
          <p:nvPr>
            <p:ph type="body" sz="quarter" idx="22"/>
          </p:nvPr>
        </p:nvSpPr>
        <p:spPr>
          <a:xfrm>
            <a:off x="3049824" y="901381"/>
            <a:ext cx="18284353" cy="1024204"/>
          </a:xfrm>
          <a:prstGeom prst="rect">
            <a:avLst/>
          </a:prstGeom>
        </p:spPr>
        <p:txBody>
          <a:bodyPr lIns="0" tIns="0" rIns="0" bIns="0" anchor="ctr"/>
          <a:lstStyle/>
          <a:p>
            <a:pPr marL="0" lvl="3" indent="0">
              <a:buSzTx/>
              <a:buNone/>
            </a:pPr>
            <a:r>
              <a:t>Текст</a:t>
            </a:r>
          </a:p>
        </p:txBody>
      </p:sp>
      <p:sp>
        <p:nvSpPr>
          <p:cNvPr id="82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22109070" y="12803604"/>
            <a:ext cx="1130930" cy="447230"/>
          </a:xfrm>
          <a:prstGeom prst="rect">
            <a:avLst/>
          </a:prstGeom>
        </p:spPr>
        <p:txBody>
          <a:bodyPr lIns="50800" tIns="50800" rIns="50800" bIns="50800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Слайд-разделитель 2 печат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Заголовок"/>
          <p:cNvSpPr txBox="1">
            <a:spLocks noGrp="1"/>
          </p:cNvSpPr>
          <p:nvPr>
            <p:ph type="body" sz="half" idx="21"/>
          </p:nvPr>
        </p:nvSpPr>
        <p:spPr>
          <a:xfrm>
            <a:off x="5245701" y="3837457"/>
            <a:ext cx="16088938" cy="5491695"/>
          </a:xfrm>
          <a:prstGeom prst="rect">
            <a:avLst/>
          </a:prstGeom>
        </p:spPr>
        <p:txBody>
          <a:bodyPr lIns="0" tIns="0" rIns="0" bIns="0" anchor="ctr"/>
          <a:lstStyle>
            <a:lvl1pPr>
              <a:spcBef>
                <a:spcPts val="0"/>
              </a:spcBef>
              <a:defRPr sz="9600" b="1" baseline="-21875"/>
            </a:lvl1pPr>
          </a:lstStyle>
          <a:p>
            <a:r>
              <a:t>Заголовок</a:t>
            </a:r>
          </a:p>
        </p:txBody>
      </p:sp>
      <p:sp>
        <p:nvSpPr>
          <p:cNvPr id="90" name="Текст"/>
          <p:cNvSpPr txBox="1"/>
          <p:nvPr/>
        </p:nvSpPr>
        <p:spPr>
          <a:xfrm>
            <a:off x="5246164" y="901381"/>
            <a:ext cx="16088013" cy="10242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 marL="0" lvl="3" indent="0">
              <a:buSzTx/>
              <a:buNone/>
            </a:pPr>
            <a:r>
              <a:t>Текст</a:t>
            </a:r>
          </a:p>
        </p:txBody>
      </p:sp>
      <p:sp>
        <p:nvSpPr>
          <p:cNvPr id="91" name="Изображение"/>
          <p:cNvSpPr>
            <a:spLocks noGrp="1"/>
          </p:cNvSpPr>
          <p:nvPr>
            <p:ph type="pic" sz="quarter" idx="22"/>
          </p:nvPr>
        </p:nvSpPr>
        <p:spPr>
          <a:xfrm>
            <a:off x="1513919" y="5664920"/>
            <a:ext cx="2631499" cy="2188781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92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22109070" y="12803604"/>
            <a:ext cx="1130930" cy="447230"/>
          </a:xfrm>
          <a:prstGeom prst="rect">
            <a:avLst/>
          </a:prstGeom>
        </p:spPr>
        <p:txBody>
          <a:bodyPr lIns="50800" tIns="50800" rIns="50800" bIns="50800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Слайд-разделитель 2">
    <p:bg>
      <p:bgPr>
        <a:solidFill>
          <a:srgbClr val="FFCC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Заголовок"/>
          <p:cNvSpPr txBox="1">
            <a:spLocks noGrp="1"/>
          </p:cNvSpPr>
          <p:nvPr>
            <p:ph type="body" sz="half" idx="21"/>
          </p:nvPr>
        </p:nvSpPr>
        <p:spPr>
          <a:xfrm>
            <a:off x="5245701" y="3837457"/>
            <a:ext cx="16088938" cy="5491695"/>
          </a:xfrm>
          <a:prstGeom prst="rect">
            <a:avLst/>
          </a:prstGeom>
        </p:spPr>
        <p:txBody>
          <a:bodyPr lIns="0" tIns="0" rIns="0" bIns="0" anchor="ctr"/>
          <a:lstStyle>
            <a:lvl1pPr>
              <a:spcBef>
                <a:spcPts val="0"/>
              </a:spcBef>
              <a:defRPr sz="9600" b="1" baseline="-21875"/>
            </a:lvl1pPr>
          </a:lstStyle>
          <a:p>
            <a:r>
              <a:t>Заголовок</a:t>
            </a:r>
          </a:p>
        </p:txBody>
      </p:sp>
      <p:sp>
        <p:nvSpPr>
          <p:cNvPr id="100" name="Текст"/>
          <p:cNvSpPr txBox="1"/>
          <p:nvPr/>
        </p:nvSpPr>
        <p:spPr>
          <a:xfrm>
            <a:off x="5246164" y="901381"/>
            <a:ext cx="16088013" cy="10242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 marL="0" lvl="3" indent="0">
              <a:buSzTx/>
              <a:buNone/>
            </a:pPr>
            <a:r>
              <a:t>Текст</a:t>
            </a:r>
          </a:p>
        </p:txBody>
      </p:sp>
      <p:sp>
        <p:nvSpPr>
          <p:cNvPr id="101" name="Изображение"/>
          <p:cNvSpPr>
            <a:spLocks noGrp="1"/>
          </p:cNvSpPr>
          <p:nvPr>
            <p:ph type="pic" sz="quarter" idx="22"/>
          </p:nvPr>
        </p:nvSpPr>
        <p:spPr>
          <a:xfrm>
            <a:off x="1513919" y="5664920"/>
            <a:ext cx="2631499" cy="2188781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102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22109070" y="12803604"/>
            <a:ext cx="1130930" cy="447230"/>
          </a:xfrm>
          <a:prstGeom prst="rect">
            <a:avLst/>
          </a:prstGeom>
        </p:spPr>
        <p:txBody>
          <a:bodyPr lIns="50800" tIns="50800" rIns="50800" bIns="50800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image" Target="../media/image1.png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1585158" y="761572"/>
            <a:ext cx="21213684" cy="23786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/>
          <a:p>
            <a:r>
              <a:t>Текст заголовка</a:t>
            </a:r>
          </a:p>
        </p:txBody>
      </p:sp>
      <p:sp>
        <p:nvSpPr>
          <p:cNvPr id="3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21716539" y="12711166"/>
            <a:ext cx="1096501" cy="34563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anchor="b">
            <a:spAutoFit/>
          </a:bodyPr>
          <a:lstStyle>
            <a:lvl1pPr algn="r">
              <a:spcBef>
                <a:spcPts val="0"/>
              </a:spcBef>
              <a:defRPr sz="2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4" name="Уровень текста 1…"/>
          <p:cNvSpPr txBox="1">
            <a:spLocks noGrp="1"/>
          </p:cNvSpPr>
          <p:nvPr>
            <p:ph type="body" idx="1"/>
          </p:nvPr>
        </p:nvSpPr>
        <p:spPr>
          <a:xfrm>
            <a:off x="1587407" y="3228208"/>
            <a:ext cx="21234586" cy="90471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>
            <a:lvl2pPr marL="1047750" indent="-1047750">
              <a:buSzPct val="120000"/>
              <a:buBlip>
                <a:blip r:embed="rId48"/>
              </a:buBlip>
              <a:defRPr b="1"/>
            </a:lvl2pPr>
            <a:lvl3pPr marL="1047750" indent="-1047750">
              <a:buSzPct val="150000"/>
              <a:buChar char="›"/>
            </a:lvl3pPr>
            <a:lvl4pPr marL="1047750" indent="-1047750">
              <a:buSzPct val="100000"/>
              <a:buAutoNum type="arabicPeriod"/>
            </a:lvl4pPr>
            <a:lvl5pPr indent="0"/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0" r:id="rId21"/>
    <p:sldLayoutId id="2147483671" r:id="rId22"/>
    <p:sldLayoutId id="2147483672" r:id="rId23"/>
    <p:sldLayoutId id="2147483673" r:id="rId24"/>
    <p:sldLayoutId id="2147483674" r:id="rId25"/>
    <p:sldLayoutId id="2147483675" r:id="rId26"/>
    <p:sldLayoutId id="2147483676" r:id="rId27"/>
    <p:sldLayoutId id="2147483677" r:id="rId28"/>
    <p:sldLayoutId id="2147483678" r:id="rId29"/>
    <p:sldLayoutId id="2147483679" r:id="rId30"/>
    <p:sldLayoutId id="2147483680" r:id="rId31"/>
    <p:sldLayoutId id="2147483681" r:id="rId32"/>
    <p:sldLayoutId id="2147483682" r:id="rId33"/>
    <p:sldLayoutId id="2147483683" r:id="rId34"/>
    <p:sldLayoutId id="2147483684" r:id="rId35"/>
    <p:sldLayoutId id="2147483685" r:id="rId36"/>
    <p:sldLayoutId id="2147483686" r:id="rId37"/>
    <p:sldLayoutId id="2147483687" r:id="rId38"/>
    <p:sldLayoutId id="2147483688" r:id="rId39"/>
    <p:sldLayoutId id="2147483689" r:id="rId40"/>
    <p:sldLayoutId id="2147483690" r:id="rId41"/>
    <p:sldLayoutId id="2147483691" r:id="rId42"/>
    <p:sldLayoutId id="2147483692" r:id="rId43"/>
    <p:sldLayoutId id="2147483693" r:id="rId44"/>
    <p:sldLayoutId id="2147483694" r:id="rId45"/>
    <p:sldLayoutId id="2147483695" r:id="rId46"/>
  </p:sldLayoutIdLst>
  <p:transition spd="med"/>
  <p:txStyles>
    <p:titleStyle>
      <a:lvl1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1" i="0" u="none" strike="noStrike" cap="none" spc="0" baseline="-5555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1pPr>
      <a:lvl2pPr marL="1143000" marR="0" indent="-11430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80000"/>
        <a:buFontTx/>
        <a:buNone/>
        <a:tabLst/>
        <a:defRPr sz="7200" b="1" i="0" u="none" strike="noStrike" cap="none" spc="0" baseline="-5555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2pPr>
      <a:lvl3pPr marL="1143000" marR="0" indent="-11430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Tx/>
        <a:buChar char="•"/>
        <a:tabLst/>
        <a:defRPr sz="7200" b="1" i="0" u="none" strike="noStrike" cap="none" spc="0" baseline="-5555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3pPr>
      <a:lvl4pPr marL="1143000" marR="0" indent="-11430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Tx/>
        <a:buAutoNum type="arabicPeriod"/>
        <a:tabLst/>
        <a:defRPr sz="7200" b="1" i="0" u="none" strike="noStrike" cap="none" spc="0" baseline="-5555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1" i="0" u="none" strike="noStrike" cap="none" spc="0" baseline="-5555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1" i="0" u="none" strike="noStrike" cap="none" spc="0" baseline="-5555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1" i="0" u="none" strike="noStrike" cap="none" spc="0" baseline="-5555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1" i="0" u="none" strike="noStrike" cap="none" spc="0" baseline="-5555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1" i="0" u="none" strike="noStrike" cap="none" spc="0" baseline="-5555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9pPr>
    </p:titleStyle>
    <p:bodyStyle>
      <a:lvl1pPr marL="0" marR="0" indent="0" algn="l" defTabSz="825500" rtl="0" latinLnBrk="0">
        <a:lnSpc>
          <a:spcPct val="100000"/>
        </a:lnSpc>
        <a:spcBef>
          <a:spcPts val="60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228600" algn="l" defTabSz="825500" rtl="0" latinLnBrk="0">
        <a:lnSpc>
          <a:spcPct val="100000"/>
        </a:lnSpc>
        <a:spcBef>
          <a:spcPts val="60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457200" algn="l" defTabSz="825500" rtl="0" latinLnBrk="0">
        <a:lnSpc>
          <a:spcPct val="100000"/>
        </a:lnSpc>
        <a:spcBef>
          <a:spcPts val="60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685800" algn="l" defTabSz="825500" rtl="0" latinLnBrk="0">
        <a:lnSpc>
          <a:spcPct val="100000"/>
        </a:lnSpc>
        <a:spcBef>
          <a:spcPts val="60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914400" algn="l" defTabSz="825500" rtl="0" latinLnBrk="0">
        <a:lnSpc>
          <a:spcPct val="100000"/>
        </a:lnSpc>
        <a:spcBef>
          <a:spcPts val="60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1143000" algn="l" defTabSz="825500" rtl="0" latinLnBrk="0">
        <a:lnSpc>
          <a:spcPct val="100000"/>
        </a:lnSpc>
        <a:spcBef>
          <a:spcPts val="60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1371600" algn="l" defTabSz="825500" rtl="0" latinLnBrk="0">
        <a:lnSpc>
          <a:spcPct val="100000"/>
        </a:lnSpc>
        <a:spcBef>
          <a:spcPts val="60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1600200" algn="l" defTabSz="825500" rtl="0" latinLnBrk="0">
        <a:lnSpc>
          <a:spcPct val="100000"/>
        </a:lnSpc>
        <a:spcBef>
          <a:spcPts val="60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1828800" algn="l" defTabSz="825500" rtl="0" latinLnBrk="0">
        <a:lnSpc>
          <a:spcPct val="100000"/>
        </a:lnSpc>
        <a:spcBef>
          <a:spcPts val="60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9pPr>
    </p:bodyStyle>
    <p:otherStyle>
      <a:lvl1pPr marL="0" marR="0" indent="0" algn="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381000" marR="0" indent="-381000" algn="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80000"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381000" marR="0" indent="-381000" algn="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Tx/>
        <a:buChar char="•"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381000" marR="0" indent="-381000" algn="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Tx/>
        <a:buAutoNum type="arabicPeriod"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9.tiff"/><Relationship Id="rId5" Type="http://schemas.openxmlformats.org/officeDocument/2006/relationships/image" Target="../media/image8.emf"/><Relationship Id="rId4" Type="http://schemas.openxmlformats.org/officeDocument/2006/relationships/image" Target="../media/image7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yandex.ru/dev/dialogs/alice/doc/protocol.html" TargetMode="Externa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.png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yandex.ru/dev/dialogs/alice/doc/protocol.html" TargetMode="Externa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hyperlink" Target="https://yandex.ru/dev/dialogs/alice/doc/session-persistence.html" TargetMode="Externa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yandex.ru/dev/dialogs/alice/doc/session-persistence.html" TargetMode="Externa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4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yandex.ru/dev/dialogs/alice/doc/session-persistence.html" TargetMode="Externa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hyperlink" Target="https://skills.ru/alice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yandex.ru/dev/dialogs/alice/doc/session-persistence.html" TargetMode="Externa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7.xml"/><Relationship Id="rId4" Type="http://schemas.openxmlformats.org/officeDocument/2006/relationships/hyperlink" Target="https://cloud.yandex.ru/services/speechkit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yandex.ru/dev/dialogs/alice/doc/speech-tuning.html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5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yandex.ru/dev/dialogs/alice/doc/speech-effects.html" TargetMode="External"/><Relationship Id="rId2" Type="http://schemas.openxmlformats.org/officeDocument/2006/relationships/hyperlink" Target="https://yandex.ru/dev/dialogs/alice/doc/sounds.html" TargetMode="External"/><Relationship Id="rId1" Type="http://schemas.openxmlformats.org/officeDocument/2006/relationships/slideLayout" Target="../slideLayouts/slideLayout17.xml"/><Relationship Id="rId5" Type="http://schemas.openxmlformats.org/officeDocument/2006/relationships/hyperlink" Target="https://yandex.ru/dev/dialogs/alice/doc/resource-sounds-upload.html" TargetMode="External"/><Relationship Id="rId4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7.xml"/><Relationship Id="rId4" Type="http://schemas.openxmlformats.org/officeDocument/2006/relationships/hyperlink" Target="https://yandex.ru/dev/dialogs/alice/doc/health-check.html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ubnetsRU/alice-skill-example" TargetMode="External"/><Relationship Id="rId2" Type="http://schemas.openxmlformats.org/officeDocument/2006/relationships/hyperlink" Target="https://github.com/yandex/alice-skills/tree/master/python/scenes" TargetMode="Externa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5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yandex.ru/blog/dialogs" TargetMode="External"/><Relationship Id="rId2" Type="http://schemas.openxmlformats.org/officeDocument/2006/relationships/hyperlink" Target="https://yandex.ru/dev/dialogs/alice/doc/" TargetMode="External"/><Relationship Id="rId1" Type="http://schemas.openxmlformats.org/officeDocument/2006/relationships/slideLayout" Target="../slideLayouts/slideLayout17.xml"/><Relationship Id="rId6" Type="http://schemas.openxmlformats.org/officeDocument/2006/relationships/hyperlink" Target="https://t.me/yadialogschat" TargetMode="External"/><Relationship Id="rId5" Type="http://schemas.openxmlformats.org/officeDocument/2006/relationships/hyperlink" Target="https://github.com/sameoldmadness/awesome-alice" TargetMode="External"/><Relationship Id="rId4" Type="http://schemas.openxmlformats.org/officeDocument/2006/relationships/hyperlink" Target="https://www.youtube.com/channel/UCzQZwJjg0_1RyYPWB9sc4Wg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46.xml"/><Relationship Id="rId5" Type="http://schemas.openxmlformats.org/officeDocument/2006/relationships/image" Target="../media/image61.png"/><Relationship Id="rId4" Type="http://schemas.openxmlformats.org/officeDocument/2006/relationships/image" Target="../media/image60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2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dialogs.yandex.ru/developer" TargetMode="Externa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yandex.ru/dev/dialogs/alice/doc/nlu.html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yandex.ru/dev/dialogs/alice/doc/nlu.html" TargetMode="Externa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yandex.ru/dev/dialogs/alice/doc/nlu.html" TargetMode="Externa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yandex.ru/dev/dialogs/alice/doc/nlu.html" TargetMode="Externa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47D3D80F-FCC9-5E4C-95FB-7316DC3E5CE6}"/>
              </a:ext>
            </a:extLst>
          </p:cNvPr>
          <p:cNvSpPr/>
          <p:nvPr/>
        </p:nvSpPr>
        <p:spPr>
          <a:xfrm>
            <a:off x="1580357" y="4191002"/>
            <a:ext cx="21232812" cy="5487987"/>
          </a:xfrm>
          <a:prstGeom prst="roundRect">
            <a:avLst>
              <a:gd name="adj" fmla="val 11063"/>
            </a:avLst>
          </a:prstGeom>
          <a:solidFill>
            <a:srgbClr val="EFEEF4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 defTabSz="1828709" hangingPunct="1">
              <a:lnSpc>
                <a:spcPct val="90000"/>
              </a:lnSpc>
              <a:spcBef>
                <a:spcPts val="0"/>
              </a:spcBef>
              <a:defRPr/>
            </a:pPr>
            <a:endParaRPr lang="ru-RU" sz="3200" kern="1200" dirty="0">
              <a:ln w="0"/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A792FAF9-4689-1E40-884E-0A8A17A883AC}"/>
              </a:ext>
            </a:extLst>
          </p:cNvPr>
          <p:cNvSpPr/>
          <p:nvPr/>
        </p:nvSpPr>
        <p:spPr>
          <a:xfrm>
            <a:off x="2511576" y="4763961"/>
            <a:ext cx="17569105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ru-RU" sz="9600" kern="1200" dirty="0">
                <a:latin typeface="YS Text Medium" pitchFamily="2" charset="0"/>
              </a:rPr>
              <a:t>Разработка прототипа голосового приложения </a:t>
            </a:r>
            <a:endParaRPr lang="en-US" sz="9600" kern="1200" dirty="0">
              <a:latin typeface="YS Text Medium" pitchFamily="2" charset="0"/>
            </a:endParaRPr>
          </a:p>
          <a:p>
            <a:pPr lvl="0">
              <a:defRPr/>
            </a:pPr>
            <a:r>
              <a:rPr lang="ru-RU" sz="9600" kern="1200" dirty="0">
                <a:latin typeface="YS Text Medium" pitchFamily="2" charset="0"/>
              </a:rPr>
              <a:t>на </a:t>
            </a:r>
            <a:r>
              <a:rPr lang="en-US" sz="9600" kern="1200" dirty="0">
                <a:latin typeface="YS Text Medium" pitchFamily="2" charset="0"/>
              </a:rPr>
              <a:t>Node.js</a:t>
            </a:r>
            <a:endParaRPr lang="ru-RU" sz="9600" kern="1200" dirty="0">
              <a:latin typeface="YS Text Medium" pitchFamily="2" charset="0"/>
            </a:endParaRPr>
          </a:p>
        </p:txBody>
      </p:sp>
      <p:pic>
        <p:nvPicPr>
          <p:cNvPr id="6" name="Изображение 6">
            <a:extLst>
              <a:ext uri="{FF2B5EF4-FFF2-40B4-BE49-F238E27FC236}">
                <a16:creationId xmlns:a16="http://schemas.microsoft.com/office/drawing/2014/main" id="{C0667EFA-35C7-AB45-8785-5393FDD927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8012" y="1630363"/>
            <a:ext cx="2289465" cy="877368"/>
          </a:xfrm>
          <a:prstGeom prst="rect">
            <a:avLst/>
          </a:prstGeom>
        </p:spPr>
      </p:pic>
      <p:sp>
        <p:nvSpPr>
          <p:cNvPr id="14" name="Дуга 13">
            <a:extLst>
              <a:ext uri="{FF2B5EF4-FFF2-40B4-BE49-F238E27FC236}">
                <a16:creationId xmlns:a16="http://schemas.microsoft.com/office/drawing/2014/main" id="{F64CDA8F-E53B-6C4F-A8C1-6546286BB2FB}"/>
              </a:ext>
            </a:extLst>
          </p:cNvPr>
          <p:cNvSpPr/>
          <p:nvPr/>
        </p:nvSpPr>
        <p:spPr>
          <a:xfrm rot="18269144">
            <a:off x="15396389" y="4743463"/>
            <a:ext cx="8758011" cy="4565312"/>
          </a:xfrm>
          <a:prstGeom prst="arc">
            <a:avLst>
              <a:gd name="adj1" fmla="val 9296221"/>
              <a:gd name="adj2" fmla="val 11557693"/>
            </a:avLst>
          </a:prstGeom>
          <a:ln w="76200" cap="rnd" cmpd="sng">
            <a:solidFill>
              <a:srgbClr val="C587F0"/>
            </a:solidFill>
            <a:prstDash val="solid"/>
            <a:round/>
            <a:headEnd type="none" w="lg" len="med"/>
            <a:tailEnd type="non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828709" hangingPunct="1">
              <a:spcBef>
                <a:spcPts val="0"/>
              </a:spcBef>
              <a:defRPr/>
            </a:pPr>
            <a:endParaRPr lang="ru-RU" sz="3600" kern="1200">
              <a:solidFill>
                <a:srgbClr val="000000"/>
              </a:solidFill>
              <a:latin typeface="Arial" panose="020B0604020202020204"/>
            </a:endParaRPr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C57D698F-5E15-F44E-A547-26B7FB6BF1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886073">
            <a:off x="19321074" y="9765801"/>
            <a:ext cx="685800" cy="7874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4ECF1D8-7E9B-B341-BCD8-897A92A184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143908">
            <a:off x="21088906" y="7945026"/>
            <a:ext cx="901700" cy="901700"/>
          </a:xfrm>
          <a:prstGeom prst="rect">
            <a:avLst/>
          </a:prstGeom>
        </p:spPr>
      </p:pic>
      <p:sp>
        <p:nvSpPr>
          <p:cNvPr id="22" name="Дуга 21">
            <a:extLst>
              <a:ext uri="{FF2B5EF4-FFF2-40B4-BE49-F238E27FC236}">
                <a16:creationId xmlns:a16="http://schemas.microsoft.com/office/drawing/2014/main" id="{E82A4EA0-2FE6-2047-AC6A-4579298C30AE}"/>
              </a:ext>
            </a:extLst>
          </p:cNvPr>
          <p:cNvSpPr/>
          <p:nvPr/>
        </p:nvSpPr>
        <p:spPr>
          <a:xfrm rot="18269144">
            <a:off x="15396388" y="4743464"/>
            <a:ext cx="8758011" cy="4565312"/>
          </a:xfrm>
          <a:prstGeom prst="arc">
            <a:avLst>
              <a:gd name="adj1" fmla="val 6593276"/>
              <a:gd name="adj2" fmla="val 8295182"/>
            </a:avLst>
          </a:prstGeom>
          <a:ln w="76200" cap="rnd" cmpd="sng">
            <a:solidFill>
              <a:srgbClr val="C587F0"/>
            </a:solidFill>
            <a:prstDash val="solid"/>
            <a:round/>
            <a:headEnd type="none" w="lg" len="med"/>
            <a:tailEnd type="non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828709" hangingPunct="1">
              <a:spcBef>
                <a:spcPts val="0"/>
              </a:spcBef>
              <a:defRPr/>
            </a:pPr>
            <a:endParaRPr lang="ru-RU" sz="3600" kern="1200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27" name="Дуга 26">
            <a:extLst>
              <a:ext uri="{FF2B5EF4-FFF2-40B4-BE49-F238E27FC236}">
                <a16:creationId xmlns:a16="http://schemas.microsoft.com/office/drawing/2014/main" id="{0456141E-1CAF-AF47-B4D4-1CDCF94F3FE0}"/>
              </a:ext>
            </a:extLst>
          </p:cNvPr>
          <p:cNvSpPr/>
          <p:nvPr/>
        </p:nvSpPr>
        <p:spPr>
          <a:xfrm rot="18269144">
            <a:off x="15396389" y="4743463"/>
            <a:ext cx="8758011" cy="4565312"/>
          </a:xfrm>
          <a:prstGeom prst="arc">
            <a:avLst>
              <a:gd name="adj1" fmla="val 2877298"/>
              <a:gd name="adj2" fmla="val 4634855"/>
            </a:avLst>
          </a:prstGeom>
          <a:ln w="76200" cap="rnd" cmpd="sng">
            <a:solidFill>
              <a:srgbClr val="C587F0"/>
            </a:solidFill>
            <a:prstDash val="solid"/>
            <a:round/>
            <a:headEnd type="none" w="lg" len="med"/>
            <a:tailEnd type="non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828709" hangingPunct="1">
              <a:spcBef>
                <a:spcPts val="0"/>
              </a:spcBef>
              <a:defRPr/>
            </a:pPr>
            <a:endParaRPr lang="ru-RU" sz="3600" kern="1200">
              <a:solidFill>
                <a:srgbClr val="000000"/>
              </a:solidFill>
              <a:latin typeface="Arial" panose="020B0604020202020204"/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73FA1355-A8DF-7E48-9D32-531EF68E10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106488" y="5808649"/>
            <a:ext cx="774700" cy="647700"/>
          </a:xfrm>
          <a:prstGeom prst="rect">
            <a:avLst/>
          </a:prstGeom>
        </p:spPr>
      </p:pic>
      <p:sp>
        <p:nvSpPr>
          <p:cNvPr id="28" name="Дуга 27">
            <a:extLst>
              <a:ext uri="{FF2B5EF4-FFF2-40B4-BE49-F238E27FC236}">
                <a16:creationId xmlns:a16="http://schemas.microsoft.com/office/drawing/2014/main" id="{02C57013-8183-C34C-A56F-9D511C37F63A}"/>
              </a:ext>
            </a:extLst>
          </p:cNvPr>
          <p:cNvSpPr/>
          <p:nvPr/>
        </p:nvSpPr>
        <p:spPr>
          <a:xfrm rot="18269144">
            <a:off x="15396389" y="4743463"/>
            <a:ext cx="8758011" cy="4565312"/>
          </a:xfrm>
          <a:prstGeom prst="arc">
            <a:avLst>
              <a:gd name="adj1" fmla="val 19334388"/>
              <a:gd name="adj2" fmla="val 1821163"/>
            </a:avLst>
          </a:prstGeom>
          <a:ln w="76200" cap="rnd" cmpd="sng">
            <a:solidFill>
              <a:srgbClr val="C587F0"/>
            </a:solidFill>
            <a:prstDash val="solid"/>
            <a:round/>
            <a:headEnd type="none" w="lg" len="med"/>
            <a:tailEnd type="non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828709" hangingPunct="1">
              <a:spcBef>
                <a:spcPts val="0"/>
              </a:spcBef>
              <a:defRPr/>
            </a:pPr>
            <a:endParaRPr lang="ru-RU" sz="3600" kern="1200">
              <a:solidFill>
                <a:srgbClr val="000000"/>
              </a:solidFill>
              <a:latin typeface="Arial" panose="020B0604020202020204"/>
            </a:endParaRPr>
          </a:p>
        </p:txBody>
      </p:sp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5C88B9FB-A239-BE47-AD5E-620E10F662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202650" y="6194294"/>
            <a:ext cx="1580699" cy="1580699"/>
          </a:xfrm>
          <a:prstGeom prst="rect">
            <a:avLst/>
          </a:prstGeom>
        </p:spPr>
      </p:pic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1E144117-3477-4D44-BDB1-7036BA5A54AE}"/>
              </a:ext>
            </a:extLst>
          </p:cNvPr>
          <p:cNvSpPr/>
          <p:nvPr/>
        </p:nvSpPr>
        <p:spPr>
          <a:xfrm>
            <a:off x="2580860" y="11363737"/>
            <a:ext cx="6912031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18287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YS Text Medium" pitchFamily="2" charset="0"/>
                <a:ea typeface="+mn-ea"/>
                <a:cs typeface="+mn-cs"/>
              </a:rPr>
              <a:t>Дмитрий Николаев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YS Text Medium" pitchFamily="2" charset="0"/>
              <a:ea typeface="+mn-ea"/>
              <a:cs typeface="+mn-cs"/>
            </a:endParaRPr>
          </a:p>
          <a:p>
            <a:pPr lvl="0">
              <a:spcAft>
                <a:spcPts val="600"/>
              </a:spcAft>
              <a:defRPr/>
            </a:pPr>
            <a:r>
              <a:rPr lang="ru-RU" sz="2400" dirty="0">
                <a:solidFill>
                  <a:srgbClr val="000000"/>
                </a:solidFill>
                <a:latin typeface="YS Text Regular" pitchFamily="2" charset="0"/>
              </a:rPr>
              <a:t>Победитель Премии Алисы</a:t>
            </a:r>
          </a:p>
        </p:txBody>
      </p:sp>
    </p:spTree>
    <p:extLst>
      <p:ext uri="{BB962C8B-B14F-4D97-AF65-F5344CB8AC3E}">
        <p14:creationId xmlns:p14="http://schemas.microsoft.com/office/powerpoint/2010/main" val="41432955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Визуальные элементы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0" tIns="0" rIns="0" bIns="0" anchor="t"/>
          <a:lstStyle/>
          <a:p>
            <a:r>
              <a:rPr sz="8800" dirty="0"/>
              <a:t>Визуальные элементы</a:t>
            </a:r>
            <a:r>
              <a:rPr lang="ru-RU" sz="8800" dirty="0"/>
              <a:t> - </a:t>
            </a:r>
            <a:r>
              <a:rPr lang="ru-RU" sz="8800" dirty="0" err="1"/>
              <a:t>BigImage</a:t>
            </a:r>
            <a:r>
              <a:rPr lang="ru-RU" sz="8800" dirty="0"/>
              <a:t> </a:t>
            </a:r>
            <a:endParaRPr lang="ru-RU" sz="6000" dirty="0"/>
          </a:p>
        </p:txBody>
      </p:sp>
      <p:sp>
        <p:nvSpPr>
          <p:cNvPr id="695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10</a:t>
            </a:fld>
            <a:endParaRPr/>
          </a:p>
        </p:txBody>
      </p:sp>
      <p:sp>
        <p:nvSpPr>
          <p:cNvPr id="696" name="Прямоугольник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spcBef>
                <a:spcPts val="0"/>
              </a:spcBef>
              <a:tabLst>
                <a:tab pos="5524500" algn="l"/>
              </a:tabLst>
              <a:defRPr sz="2400"/>
            </a:pPr>
            <a:r>
              <a:rPr lang="ru-RU" sz="2400" dirty="0">
                <a:ea typeface="+mn-lt"/>
                <a:cs typeface="+mn-lt"/>
                <a:hlinkClick r:id="rId2"/>
              </a:rPr>
              <a:t>https://yandex.ru/dev/dialogs/alice/doc/protocol.html</a:t>
            </a:r>
            <a:endParaRPr lang="ru-RU" sz="2400" dirty="0">
              <a:ea typeface="+mn-lt"/>
              <a:cs typeface="+mn-lt"/>
            </a:endParaRPr>
          </a:p>
        </p:txBody>
      </p:sp>
      <p:pic>
        <p:nvPicPr>
          <p:cNvPr id="699" name="Screenshot 2021-01-19 at 13.13.57.png" descr="Screenshot 2021-01-19 at 13.13.57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15617" y="3826902"/>
            <a:ext cx="12391421" cy="6716846"/>
          </a:xfrm>
          <a:prstGeom prst="rect">
            <a:avLst/>
          </a:prstGeom>
          <a:ln w="12700">
            <a:miter lim="400000"/>
          </a:ln>
        </p:spPr>
      </p:pic>
      <p:pic>
        <p:nvPicPr>
          <p:cNvPr id="2" name="Рисунок 2" descr="Изображение выглядит как текст, здание&#10;&#10;Автоматически созданное описание">
            <a:extLst>
              <a:ext uri="{FF2B5EF4-FFF2-40B4-BE49-F238E27FC236}">
                <a16:creationId xmlns:a16="http://schemas.microsoft.com/office/drawing/2014/main" id="{710C9379-E675-4241-A510-4E4786A88F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337" y="3536084"/>
            <a:ext cx="10054281" cy="6823902"/>
          </a:xfrm>
          <a:prstGeom prst="rect">
            <a:avLst/>
          </a:prstGeom>
        </p:spPr>
      </p:pic>
      <p:sp>
        <p:nvSpPr>
          <p:cNvPr id="8" name="Интенты">
            <a:extLst>
              <a:ext uri="{FF2B5EF4-FFF2-40B4-BE49-F238E27FC236}">
                <a16:creationId xmlns:a16="http://schemas.microsoft.com/office/drawing/2014/main" id="{C65267ED-F5BC-7347-9D19-79A1E9C462C9}"/>
              </a:ext>
            </a:extLst>
          </p:cNvPr>
          <p:cNvSpPr txBox="1"/>
          <p:nvPr/>
        </p:nvSpPr>
        <p:spPr>
          <a:xfrm>
            <a:off x="1585009" y="2337038"/>
            <a:ext cx="6450805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855663" lvl="1" indent="-855663">
              <a:buSzPct val="120000"/>
              <a:buBlip>
                <a:blip r:embed="rId5"/>
              </a:buBlip>
            </a:pPr>
            <a:r>
              <a:rPr lang="ru-RU" dirty="0"/>
              <a:t>Одно изображение</a:t>
            </a:r>
            <a:endParaRPr dirty="0"/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Визуальные элементы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0" tIns="0" rIns="0" bIns="0" anchor="t"/>
          <a:lstStyle/>
          <a:p>
            <a:r>
              <a:rPr sz="8800" dirty="0"/>
              <a:t>Визуальные элементы</a:t>
            </a:r>
            <a:r>
              <a:rPr lang="ru-RU" sz="8800" dirty="0"/>
              <a:t> - </a:t>
            </a:r>
            <a:r>
              <a:rPr lang="ru-RU" sz="8800" dirty="0" err="1"/>
              <a:t>BigImage</a:t>
            </a:r>
            <a:r>
              <a:rPr lang="ru-RU" sz="8800" dirty="0"/>
              <a:t> </a:t>
            </a:r>
            <a:endParaRPr lang="ru-RU" sz="6000" dirty="0"/>
          </a:p>
        </p:txBody>
      </p:sp>
      <p:sp>
        <p:nvSpPr>
          <p:cNvPr id="695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11</a:t>
            </a:fld>
            <a:endParaRPr/>
          </a:p>
        </p:txBody>
      </p:sp>
      <p:sp>
        <p:nvSpPr>
          <p:cNvPr id="696" name="Прямоугольник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spcBef>
                <a:spcPts val="0"/>
              </a:spcBef>
              <a:tabLst>
                <a:tab pos="5524500" algn="l"/>
              </a:tabLst>
              <a:defRPr sz="2400"/>
            </a:pPr>
            <a:r>
              <a:rPr lang="ru-RU" sz="2400" dirty="0">
                <a:ea typeface="+mn-lt"/>
                <a:cs typeface="+mn-lt"/>
                <a:hlinkClick r:id="rId2"/>
              </a:rPr>
              <a:t>https://yandex.ru/dev/dialogs/alice/doc/protocol.html</a:t>
            </a:r>
            <a:endParaRPr lang="ru-RU" sz="2400" dirty="0">
              <a:ea typeface="+mn-lt"/>
              <a:cs typeface="+mn-lt"/>
            </a:endParaRPr>
          </a:p>
        </p:txBody>
      </p:sp>
      <p:sp>
        <p:nvSpPr>
          <p:cNvPr id="8" name="Интенты">
            <a:extLst>
              <a:ext uri="{FF2B5EF4-FFF2-40B4-BE49-F238E27FC236}">
                <a16:creationId xmlns:a16="http://schemas.microsoft.com/office/drawing/2014/main" id="{C65267ED-F5BC-7347-9D19-79A1E9C462C9}"/>
              </a:ext>
            </a:extLst>
          </p:cNvPr>
          <p:cNvSpPr txBox="1"/>
          <p:nvPr/>
        </p:nvSpPr>
        <p:spPr>
          <a:xfrm>
            <a:off x="1585009" y="2337038"/>
            <a:ext cx="6984604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855663" lvl="1" indent="-855663">
              <a:buSzPct val="120000"/>
              <a:buBlip>
                <a:blip r:embed="rId3"/>
              </a:buBlip>
            </a:pPr>
            <a:r>
              <a:rPr lang="ru-RU" dirty="0"/>
              <a:t>Галерея изображений</a:t>
            </a:r>
            <a:endParaRPr dirty="0"/>
          </a:p>
        </p:txBody>
      </p:sp>
      <p:pic>
        <p:nvPicPr>
          <p:cNvPr id="9" name="Screenshot 2021-01-19 at 14.09.54.png" descr="Screenshot 2021-01-19 at 14.09.54.png">
            <a:extLst>
              <a:ext uri="{FF2B5EF4-FFF2-40B4-BE49-F238E27FC236}">
                <a16:creationId xmlns:a16="http://schemas.microsoft.com/office/drawing/2014/main" id="{36D1BB40-0CE7-3E40-B457-865FB3C29E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64967" y="3706729"/>
            <a:ext cx="11336765" cy="8294177"/>
          </a:xfrm>
          <a:prstGeom prst="rect">
            <a:avLst/>
          </a:prstGeom>
          <a:ln w="12700">
            <a:miter lim="400000"/>
          </a:ln>
        </p:spPr>
      </p:pic>
      <p:pic>
        <p:nvPicPr>
          <p:cNvPr id="10" name="Рисунок 3" descr="Изображение выглядит как небо, здание, башня, внешний&#10;&#10;Автоматически созданное описание">
            <a:extLst>
              <a:ext uri="{FF2B5EF4-FFF2-40B4-BE49-F238E27FC236}">
                <a16:creationId xmlns:a16="http://schemas.microsoft.com/office/drawing/2014/main" id="{4A60565C-9F9B-0C4F-A8D8-185A3E8FD1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7058" y="3797227"/>
            <a:ext cx="9168713" cy="7057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834378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Взаимодействие с пользователем"/>
          <p:cNvSpPr txBox="1">
            <a:spLocks noGrp="1"/>
          </p:cNvSpPr>
          <p:nvPr>
            <p:ph type="title"/>
          </p:nvPr>
        </p:nvSpPr>
        <p:spPr>
          <a:xfrm>
            <a:off x="1585158" y="761572"/>
            <a:ext cx="21213684" cy="1304109"/>
          </a:xfrm>
          <a:prstGeom prst="rect">
            <a:avLst/>
          </a:prstGeom>
        </p:spPr>
        <p:txBody>
          <a:bodyPr/>
          <a:lstStyle/>
          <a:p>
            <a:r>
              <a:rPr sz="8800" dirty="0" err="1"/>
              <a:t>Взаимодействие</a:t>
            </a:r>
            <a:r>
              <a:rPr sz="8800" dirty="0"/>
              <a:t> </a:t>
            </a:r>
            <a:r>
              <a:rPr sz="8800" dirty="0" err="1"/>
              <a:t>с</a:t>
            </a:r>
            <a:r>
              <a:rPr sz="8800" dirty="0"/>
              <a:t> </a:t>
            </a:r>
            <a:r>
              <a:rPr sz="8800" dirty="0" err="1"/>
              <a:t>пользователем</a:t>
            </a:r>
            <a:endParaRPr sz="8800" dirty="0"/>
          </a:p>
        </p:txBody>
      </p:sp>
      <p:sp>
        <p:nvSpPr>
          <p:cNvPr id="740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12</a:t>
            </a:fld>
            <a:endParaRPr/>
          </a:p>
        </p:txBody>
      </p:sp>
      <p:pic>
        <p:nvPicPr>
          <p:cNvPr id="2" name="Рисунок 2" descr="Изображение выглядит как текст, здание,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4CC6EDEC-F793-4B69-87AE-113D1EE6CC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0409" y="3652851"/>
            <a:ext cx="4842072" cy="8976167"/>
          </a:xfrm>
          <a:prstGeom prst="rect">
            <a:avLst/>
          </a:prstGeom>
        </p:spPr>
      </p:pic>
      <p:pic>
        <p:nvPicPr>
          <p:cNvPr id="3" name="Рисунок 3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261C6D9B-2FFA-4717-9B05-EF33F5D3E5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0640" y="2157714"/>
            <a:ext cx="7930760" cy="11295512"/>
          </a:xfrm>
          <a:prstGeom prst="rect">
            <a:avLst/>
          </a:prstGeom>
        </p:spPr>
      </p:pic>
      <p:sp>
        <p:nvSpPr>
          <p:cNvPr id="10" name="Интенты">
            <a:extLst>
              <a:ext uri="{FF2B5EF4-FFF2-40B4-BE49-F238E27FC236}">
                <a16:creationId xmlns:a16="http://schemas.microsoft.com/office/drawing/2014/main" id="{8556F394-0912-2948-A35D-CFDBCBFB6A8E}"/>
              </a:ext>
            </a:extLst>
          </p:cNvPr>
          <p:cNvSpPr txBox="1"/>
          <p:nvPr/>
        </p:nvSpPr>
        <p:spPr>
          <a:xfrm>
            <a:off x="1585009" y="2337038"/>
            <a:ext cx="2956259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855663" lvl="1" indent="-855663">
              <a:buSzPct val="120000"/>
              <a:buBlip>
                <a:blip r:embed="rId4"/>
              </a:buBlip>
            </a:pPr>
            <a:r>
              <a:rPr lang="ru-RU" dirty="0"/>
              <a:t>Кнопки</a:t>
            </a:r>
            <a:endParaRPr dirty="0"/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Взаимодействие с пользователем"/>
          <p:cNvSpPr txBox="1">
            <a:spLocks noGrp="1"/>
          </p:cNvSpPr>
          <p:nvPr>
            <p:ph type="title"/>
          </p:nvPr>
        </p:nvSpPr>
        <p:spPr>
          <a:xfrm>
            <a:off x="1585158" y="761572"/>
            <a:ext cx="21213684" cy="1304109"/>
          </a:xfrm>
          <a:prstGeom prst="rect">
            <a:avLst/>
          </a:prstGeom>
        </p:spPr>
        <p:txBody>
          <a:bodyPr/>
          <a:lstStyle/>
          <a:p>
            <a:r>
              <a:rPr sz="8800" dirty="0" err="1"/>
              <a:t>Взаимодействие</a:t>
            </a:r>
            <a:r>
              <a:rPr sz="8800" dirty="0"/>
              <a:t> </a:t>
            </a:r>
            <a:r>
              <a:rPr sz="8800" dirty="0" err="1"/>
              <a:t>с</a:t>
            </a:r>
            <a:r>
              <a:rPr sz="8800" dirty="0"/>
              <a:t> </a:t>
            </a:r>
            <a:r>
              <a:rPr sz="8800" dirty="0" err="1"/>
              <a:t>пользователем</a:t>
            </a:r>
            <a:endParaRPr sz="8800" dirty="0"/>
          </a:p>
        </p:txBody>
      </p:sp>
      <p:sp>
        <p:nvSpPr>
          <p:cNvPr id="740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13</a:t>
            </a:fld>
            <a:endParaRPr/>
          </a:p>
        </p:txBody>
      </p:sp>
      <p:sp>
        <p:nvSpPr>
          <p:cNvPr id="10" name="Интенты">
            <a:extLst>
              <a:ext uri="{FF2B5EF4-FFF2-40B4-BE49-F238E27FC236}">
                <a16:creationId xmlns:a16="http://schemas.microsoft.com/office/drawing/2014/main" id="{8556F394-0912-2948-A35D-CFDBCBFB6A8E}"/>
              </a:ext>
            </a:extLst>
          </p:cNvPr>
          <p:cNvSpPr txBox="1"/>
          <p:nvPr/>
        </p:nvSpPr>
        <p:spPr>
          <a:xfrm>
            <a:off x="1585009" y="1903834"/>
            <a:ext cx="9533379" cy="165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855663" lvl="1" indent="-855663">
              <a:buSzPct val="120000"/>
              <a:buBlip>
                <a:blip r:embed="rId2"/>
              </a:buBlip>
            </a:pPr>
            <a:r>
              <a:rPr lang="ru-RU" dirty="0"/>
              <a:t>Обработка нажатия на кнопку</a:t>
            </a:r>
          </a:p>
        </p:txBody>
      </p:sp>
      <p:pic>
        <p:nvPicPr>
          <p:cNvPr id="7" name="Рисунок 2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A8E5B184-D3EE-0844-BB86-55E336A02D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3715" y="3393430"/>
            <a:ext cx="8983361" cy="9040499"/>
          </a:xfrm>
          <a:prstGeom prst="rect">
            <a:avLst/>
          </a:prstGeom>
        </p:spPr>
      </p:pic>
      <p:pic>
        <p:nvPicPr>
          <p:cNvPr id="8" name="Рисунок 3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D00C2DE3-8220-C44E-8FA2-4E38D998428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95"/>
          <a:stretch/>
        </p:blipFill>
        <p:spPr>
          <a:xfrm>
            <a:off x="11712649" y="3688080"/>
            <a:ext cx="9385280" cy="8776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33867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Взаимодействие с пользователем"/>
          <p:cNvSpPr txBox="1">
            <a:spLocks noGrp="1"/>
          </p:cNvSpPr>
          <p:nvPr>
            <p:ph type="title"/>
          </p:nvPr>
        </p:nvSpPr>
        <p:spPr>
          <a:xfrm>
            <a:off x="1585158" y="761572"/>
            <a:ext cx="21213684" cy="1304109"/>
          </a:xfrm>
          <a:prstGeom prst="rect">
            <a:avLst/>
          </a:prstGeom>
        </p:spPr>
        <p:txBody>
          <a:bodyPr/>
          <a:lstStyle/>
          <a:p>
            <a:r>
              <a:rPr sz="8800" dirty="0" err="1"/>
              <a:t>Взаимодействие</a:t>
            </a:r>
            <a:r>
              <a:rPr sz="8800" dirty="0"/>
              <a:t> </a:t>
            </a:r>
            <a:r>
              <a:rPr sz="8800" dirty="0" err="1"/>
              <a:t>с</a:t>
            </a:r>
            <a:r>
              <a:rPr sz="8800" dirty="0"/>
              <a:t> </a:t>
            </a:r>
            <a:r>
              <a:rPr sz="8800" dirty="0" err="1"/>
              <a:t>пользователем</a:t>
            </a:r>
            <a:endParaRPr sz="8800" dirty="0"/>
          </a:p>
        </p:txBody>
      </p:sp>
      <p:sp>
        <p:nvSpPr>
          <p:cNvPr id="740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14</a:t>
            </a:fld>
            <a:endParaRPr/>
          </a:p>
        </p:txBody>
      </p:sp>
      <p:sp>
        <p:nvSpPr>
          <p:cNvPr id="10" name="Интенты">
            <a:extLst>
              <a:ext uri="{FF2B5EF4-FFF2-40B4-BE49-F238E27FC236}">
                <a16:creationId xmlns:a16="http://schemas.microsoft.com/office/drawing/2014/main" id="{8556F394-0912-2948-A35D-CFDBCBFB6A8E}"/>
              </a:ext>
            </a:extLst>
          </p:cNvPr>
          <p:cNvSpPr txBox="1"/>
          <p:nvPr/>
        </p:nvSpPr>
        <p:spPr>
          <a:xfrm>
            <a:off x="1585009" y="2337038"/>
            <a:ext cx="5421677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855663" lvl="1" indent="-855663">
              <a:buSzPct val="120000"/>
              <a:buBlip>
                <a:blip r:embed="rId2"/>
              </a:buBlip>
            </a:pPr>
            <a:r>
              <a:rPr lang="ru-RU" dirty="0"/>
              <a:t>Кнопка с </a:t>
            </a:r>
            <a:r>
              <a:rPr lang="en-US" dirty="0"/>
              <a:t>payload</a:t>
            </a:r>
            <a:endParaRPr lang="ru-RU" dirty="0"/>
          </a:p>
        </p:txBody>
      </p:sp>
      <p:pic>
        <p:nvPicPr>
          <p:cNvPr id="9" name="Рисунок 2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7672D8FD-0512-5042-87EB-6BE709BC0E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1939" y="3355047"/>
            <a:ext cx="11948982" cy="8957096"/>
          </a:xfrm>
          <a:prstGeom prst="rect">
            <a:avLst/>
          </a:prstGeom>
        </p:spPr>
      </p:pic>
      <p:pic>
        <p:nvPicPr>
          <p:cNvPr id="11" name="Рисунок 3" descr="Изображение выглядит как небо, здание, кирпич, старый&#10;&#10;Автоматически созданное описание">
            <a:extLst>
              <a:ext uri="{FF2B5EF4-FFF2-40B4-BE49-F238E27FC236}">
                <a16:creationId xmlns:a16="http://schemas.microsoft.com/office/drawing/2014/main" id="{2FA714F4-5068-0A42-AA86-7D5DCCBB75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8957" y="4569260"/>
            <a:ext cx="9662982" cy="741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458897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Взаимодействие с пользователем"/>
          <p:cNvSpPr txBox="1">
            <a:spLocks noGrp="1"/>
          </p:cNvSpPr>
          <p:nvPr>
            <p:ph type="title"/>
          </p:nvPr>
        </p:nvSpPr>
        <p:spPr>
          <a:xfrm>
            <a:off x="1585158" y="761572"/>
            <a:ext cx="21213684" cy="1304109"/>
          </a:xfrm>
          <a:prstGeom prst="rect">
            <a:avLst/>
          </a:prstGeom>
        </p:spPr>
        <p:txBody>
          <a:bodyPr/>
          <a:lstStyle/>
          <a:p>
            <a:r>
              <a:rPr sz="8800" dirty="0" err="1"/>
              <a:t>Взаимодействие</a:t>
            </a:r>
            <a:r>
              <a:rPr sz="8800" dirty="0"/>
              <a:t> </a:t>
            </a:r>
            <a:r>
              <a:rPr sz="8800" dirty="0" err="1"/>
              <a:t>с</a:t>
            </a:r>
            <a:r>
              <a:rPr sz="8800" dirty="0"/>
              <a:t> </a:t>
            </a:r>
            <a:r>
              <a:rPr sz="8800" dirty="0" err="1"/>
              <a:t>пользователем</a:t>
            </a:r>
            <a:endParaRPr sz="8800" dirty="0"/>
          </a:p>
        </p:txBody>
      </p:sp>
      <p:sp>
        <p:nvSpPr>
          <p:cNvPr id="740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15</a:t>
            </a:fld>
            <a:endParaRPr/>
          </a:p>
        </p:txBody>
      </p:sp>
      <p:sp>
        <p:nvSpPr>
          <p:cNvPr id="10" name="Интенты">
            <a:extLst>
              <a:ext uri="{FF2B5EF4-FFF2-40B4-BE49-F238E27FC236}">
                <a16:creationId xmlns:a16="http://schemas.microsoft.com/office/drawing/2014/main" id="{8556F394-0912-2948-A35D-CFDBCBFB6A8E}"/>
              </a:ext>
            </a:extLst>
          </p:cNvPr>
          <p:cNvSpPr txBox="1"/>
          <p:nvPr/>
        </p:nvSpPr>
        <p:spPr>
          <a:xfrm>
            <a:off x="1585009" y="2337038"/>
            <a:ext cx="5421677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855663" lvl="1" indent="-855663">
              <a:buSzPct val="120000"/>
              <a:buBlip>
                <a:blip r:embed="rId2"/>
              </a:buBlip>
            </a:pPr>
            <a:r>
              <a:rPr lang="ru-RU" dirty="0"/>
              <a:t>Кнопка с </a:t>
            </a:r>
            <a:r>
              <a:rPr lang="en-US" dirty="0"/>
              <a:t>payload</a:t>
            </a:r>
            <a:endParaRPr lang="ru-RU" dirty="0"/>
          </a:p>
        </p:txBody>
      </p:sp>
      <p:pic>
        <p:nvPicPr>
          <p:cNvPr id="7" name="Рисунок 2" descr="Изображение выглядит как текст, здание, башня&#10;&#10;Автоматически созданное описание">
            <a:extLst>
              <a:ext uri="{FF2B5EF4-FFF2-40B4-BE49-F238E27FC236}">
                <a16:creationId xmlns:a16="http://schemas.microsoft.com/office/drawing/2014/main" id="{774CA177-ABE6-8E4C-BAFB-5FD7CA1B14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8335" y="3652851"/>
            <a:ext cx="10524080" cy="6649389"/>
          </a:xfrm>
          <a:prstGeom prst="rect">
            <a:avLst/>
          </a:prstGeom>
        </p:spPr>
      </p:pic>
      <p:pic>
        <p:nvPicPr>
          <p:cNvPr id="8" name="Рисунок 3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1E278C03-9610-E04C-9C3C-24E66F544D6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-1916"/>
          <a:stretch/>
        </p:blipFill>
        <p:spPr>
          <a:xfrm>
            <a:off x="11425237" y="2438638"/>
            <a:ext cx="9477632" cy="9889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838314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Взаимодействие с пользователем"/>
          <p:cNvSpPr txBox="1">
            <a:spLocks noGrp="1"/>
          </p:cNvSpPr>
          <p:nvPr>
            <p:ph type="title"/>
          </p:nvPr>
        </p:nvSpPr>
        <p:spPr>
          <a:xfrm>
            <a:off x="1585158" y="761572"/>
            <a:ext cx="21213684" cy="1304109"/>
          </a:xfrm>
          <a:prstGeom prst="rect">
            <a:avLst/>
          </a:prstGeom>
        </p:spPr>
        <p:txBody>
          <a:bodyPr/>
          <a:lstStyle/>
          <a:p>
            <a:r>
              <a:rPr sz="8800" dirty="0" err="1"/>
              <a:t>Взаимодействие</a:t>
            </a:r>
            <a:r>
              <a:rPr sz="8800" dirty="0"/>
              <a:t> </a:t>
            </a:r>
            <a:r>
              <a:rPr sz="8800" dirty="0" err="1"/>
              <a:t>с</a:t>
            </a:r>
            <a:r>
              <a:rPr sz="8800" dirty="0"/>
              <a:t> </a:t>
            </a:r>
            <a:r>
              <a:rPr sz="8800" dirty="0" err="1"/>
              <a:t>пользователем</a:t>
            </a:r>
            <a:endParaRPr sz="8800" dirty="0"/>
          </a:p>
        </p:txBody>
      </p:sp>
      <p:sp>
        <p:nvSpPr>
          <p:cNvPr id="740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16</a:t>
            </a:fld>
            <a:endParaRPr/>
          </a:p>
        </p:txBody>
      </p:sp>
      <p:sp>
        <p:nvSpPr>
          <p:cNvPr id="10" name="Интенты">
            <a:extLst>
              <a:ext uri="{FF2B5EF4-FFF2-40B4-BE49-F238E27FC236}">
                <a16:creationId xmlns:a16="http://schemas.microsoft.com/office/drawing/2014/main" id="{8556F394-0912-2948-A35D-CFDBCBFB6A8E}"/>
              </a:ext>
            </a:extLst>
          </p:cNvPr>
          <p:cNvSpPr txBox="1"/>
          <p:nvPr/>
        </p:nvSpPr>
        <p:spPr>
          <a:xfrm>
            <a:off x="1585009" y="2337038"/>
            <a:ext cx="4071949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855663" lvl="1" indent="-855663">
              <a:buSzPct val="120000"/>
              <a:buBlip>
                <a:blip r:embed="rId2"/>
              </a:buBlip>
            </a:pPr>
            <a:r>
              <a:rPr lang="ru-RU" dirty="0" err="1"/>
              <a:t>Саджесты</a:t>
            </a:r>
            <a:endParaRPr lang="ru-RU" dirty="0"/>
          </a:p>
        </p:txBody>
      </p:sp>
      <p:pic>
        <p:nvPicPr>
          <p:cNvPr id="9" name="Рисунок 2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8C69DCC0-EA0D-FC4E-8593-FF04E82ACA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0973" y="3737094"/>
            <a:ext cx="6120713" cy="6997268"/>
          </a:xfrm>
          <a:prstGeom prst="rect">
            <a:avLst/>
          </a:prstGeom>
        </p:spPr>
      </p:pic>
      <p:pic>
        <p:nvPicPr>
          <p:cNvPr id="11" name="Рисунок 3">
            <a:extLst>
              <a:ext uri="{FF2B5EF4-FFF2-40B4-BE49-F238E27FC236}">
                <a16:creationId xmlns:a16="http://schemas.microsoft.com/office/drawing/2014/main" id="{5854E01B-1530-B74C-86C7-69DCA144EB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4100" y="3036632"/>
            <a:ext cx="5353771" cy="9674534"/>
          </a:xfrm>
          <a:prstGeom prst="rect">
            <a:avLst/>
          </a:prstGeom>
        </p:spPr>
      </p:pic>
      <p:pic>
        <p:nvPicPr>
          <p:cNvPr id="12" name="Рисунок 4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E1EE5D29-E5E4-2640-BB41-5CE336A287E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231"/>
          <a:stretch/>
        </p:blipFill>
        <p:spPr>
          <a:xfrm>
            <a:off x="13430285" y="2065682"/>
            <a:ext cx="9662983" cy="4343586"/>
          </a:xfrm>
          <a:prstGeom prst="rect">
            <a:avLst/>
          </a:prstGeom>
        </p:spPr>
      </p:pic>
      <p:pic>
        <p:nvPicPr>
          <p:cNvPr id="13" name="Рисунок 5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D7347FF8-9A3B-F04D-BBCF-DB416BCB28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430285" y="6615182"/>
            <a:ext cx="7191631" cy="6390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183013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Хранение состояния"/>
          <p:cNvSpPr txBox="1">
            <a:spLocks noGrp="1"/>
          </p:cNvSpPr>
          <p:nvPr>
            <p:ph type="title"/>
          </p:nvPr>
        </p:nvSpPr>
        <p:spPr>
          <a:xfrm>
            <a:off x="1585158" y="761572"/>
            <a:ext cx="21213684" cy="1450165"/>
          </a:xfrm>
          <a:prstGeom prst="rect">
            <a:avLst/>
          </a:prstGeom>
        </p:spPr>
        <p:txBody>
          <a:bodyPr lIns="0" tIns="0" rIns="0" bIns="0" anchor="t"/>
          <a:lstStyle/>
          <a:p>
            <a:r>
              <a:rPr sz="8800" dirty="0"/>
              <a:t>Хранение </a:t>
            </a:r>
            <a:r>
              <a:rPr sz="8800" dirty="0" err="1"/>
              <a:t>состояния</a:t>
            </a:r>
            <a:r>
              <a:rPr lang="ru-RU" sz="8800" dirty="0"/>
              <a:t> </a:t>
            </a:r>
            <a:r>
              <a:rPr lang="ru-RU" sz="8800" dirty="0">
                <a:ea typeface="+mn-lt"/>
                <a:cs typeface="+mn-lt"/>
              </a:rPr>
              <a:t>               </a:t>
            </a:r>
            <a:endParaRPr lang="ru-RU" sz="6000" dirty="0"/>
          </a:p>
        </p:txBody>
      </p:sp>
      <p:sp>
        <p:nvSpPr>
          <p:cNvPr id="709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17</a:t>
            </a:fld>
            <a:endParaRPr/>
          </a:p>
        </p:txBody>
      </p:sp>
      <p:sp>
        <p:nvSpPr>
          <p:cNvPr id="710" name="Прямоугольник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spcBef>
                <a:spcPts val="0"/>
              </a:spcBef>
              <a:tabLst>
                <a:tab pos="5524500" algn="l"/>
              </a:tabLst>
              <a:defRPr sz="2400"/>
            </a:pPr>
            <a:r>
              <a:rPr lang="ru-RU" sz="2400" dirty="0">
                <a:ea typeface="+mn-lt"/>
                <a:cs typeface="+mn-lt"/>
                <a:hlinkClick r:id="rId2"/>
              </a:rPr>
              <a:t>https://yandex.ru/dev/dialogs/alice/doc/session-persistence.html</a:t>
            </a:r>
            <a:endParaRPr lang="ru-RU" sz="2400" dirty="0">
              <a:ea typeface="+mn-lt"/>
              <a:cs typeface="+mn-lt"/>
            </a:endParaRPr>
          </a:p>
        </p:txBody>
      </p:sp>
      <p:pic>
        <p:nvPicPr>
          <p:cNvPr id="2" name="Рисунок 2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FD72D73E-8A2B-4E57-A2DC-2A595F6140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5009" y="3743240"/>
            <a:ext cx="14472212" cy="6229520"/>
          </a:xfrm>
          <a:prstGeom prst="rect">
            <a:avLst/>
          </a:prstGeom>
        </p:spPr>
      </p:pic>
      <p:sp>
        <p:nvSpPr>
          <p:cNvPr id="9" name="Интенты">
            <a:extLst>
              <a:ext uri="{FF2B5EF4-FFF2-40B4-BE49-F238E27FC236}">
                <a16:creationId xmlns:a16="http://schemas.microsoft.com/office/drawing/2014/main" id="{2F28C506-E1DC-A448-8269-1FB5A6A3A099}"/>
              </a:ext>
            </a:extLst>
          </p:cNvPr>
          <p:cNvSpPr txBox="1"/>
          <p:nvPr/>
        </p:nvSpPr>
        <p:spPr>
          <a:xfrm>
            <a:off x="1585009" y="2337038"/>
            <a:ext cx="7196201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855663" lvl="1" indent="-855663">
              <a:buSzPct val="120000"/>
              <a:buBlip>
                <a:blip r:embed="rId4"/>
              </a:buBlip>
            </a:pPr>
            <a:r>
              <a:rPr lang="ru-RU" dirty="0"/>
              <a:t>Сессионное состояние</a:t>
            </a: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Хранение состояния"/>
          <p:cNvSpPr txBox="1">
            <a:spLocks noGrp="1"/>
          </p:cNvSpPr>
          <p:nvPr>
            <p:ph type="title"/>
          </p:nvPr>
        </p:nvSpPr>
        <p:spPr>
          <a:xfrm>
            <a:off x="1585158" y="761572"/>
            <a:ext cx="21213684" cy="1450165"/>
          </a:xfrm>
          <a:prstGeom prst="rect">
            <a:avLst/>
          </a:prstGeom>
        </p:spPr>
        <p:txBody>
          <a:bodyPr lIns="0" tIns="0" rIns="0" bIns="0" anchor="t"/>
          <a:lstStyle/>
          <a:p>
            <a:r>
              <a:rPr sz="8800" dirty="0"/>
              <a:t>Хранение </a:t>
            </a:r>
            <a:r>
              <a:rPr sz="8800" dirty="0" err="1"/>
              <a:t>состояния</a:t>
            </a:r>
            <a:r>
              <a:rPr lang="ru-RU" sz="8800" dirty="0"/>
              <a:t> </a:t>
            </a:r>
            <a:r>
              <a:rPr lang="ru-RU" sz="8800" dirty="0">
                <a:ea typeface="+mn-lt"/>
                <a:cs typeface="+mn-lt"/>
              </a:rPr>
              <a:t>               </a:t>
            </a:r>
            <a:endParaRPr lang="ru-RU" sz="6000" dirty="0"/>
          </a:p>
        </p:txBody>
      </p:sp>
      <p:sp>
        <p:nvSpPr>
          <p:cNvPr id="709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18</a:t>
            </a:fld>
            <a:endParaRPr/>
          </a:p>
        </p:txBody>
      </p:sp>
      <p:sp>
        <p:nvSpPr>
          <p:cNvPr id="710" name="Прямоугольник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spcBef>
                <a:spcPts val="0"/>
              </a:spcBef>
              <a:tabLst>
                <a:tab pos="5524500" algn="l"/>
              </a:tabLst>
              <a:defRPr sz="2400"/>
            </a:pPr>
            <a:r>
              <a:rPr lang="ru-RU" sz="2400" dirty="0">
                <a:ea typeface="+mn-lt"/>
                <a:cs typeface="+mn-lt"/>
                <a:hlinkClick r:id="rId2"/>
              </a:rPr>
              <a:t>https://yandex.ru/dev/dialogs/alice/doc/session-persistence.html</a:t>
            </a:r>
            <a:endParaRPr lang="ru-RU" sz="2400" dirty="0">
              <a:ea typeface="+mn-lt"/>
              <a:cs typeface="+mn-lt"/>
            </a:endParaRPr>
          </a:p>
        </p:txBody>
      </p:sp>
      <p:sp>
        <p:nvSpPr>
          <p:cNvPr id="9" name="Интенты">
            <a:extLst>
              <a:ext uri="{FF2B5EF4-FFF2-40B4-BE49-F238E27FC236}">
                <a16:creationId xmlns:a16="http://schemas.microsoft.com/office/drawing/2014/main" id="{2F28C506-E1DC-A448-8269-1FB5A6A3A099}"/>
              </a:ext>
            </a:extLst>
          </p:cNvPr>
          <p:cNvSpPr txBox="1"/>
          <p:nvPr/>
        </p:nvSpPr>
        <p:spPr>
          <a:xfrm>
            <a:off x="1585009" y="2337038"/>
            <a:ext cx="9068508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855663" lvl="1" indent="-855663">
              <a:buSzPct val="120000"/>
              <a:buBlip>
                <a:blip r:embed="rId3"/>
              </a:buBlip>
            </a:pPr>
            <a:r>
              <a:rPr lang="ru-RU" dirty="0"/>
              <a:t>Пользовательское состояние</a:t>
            </a:r>
          </a:p>
        </p:txBody>
      </p:sp>
      <p:pic>
        <p:nvPicPr>
          <p:cNvPr id="7" name="Screenshot 2021-01-11 at 21.23.22.png" descr="Screenshot 2021-01-11 at 21.23.22.png">
            <a:extLst>
              <a:ext uri="{FF2B5EF4-FFF2-40B4-BE49-F238E27FC236}">
                <a16:creationId xmlns:a16="http://schemas.microsoft.com/office/drawing/2014/main" id="{3632F622-1730-F644-8932-86F28AE164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5009" y="3858049"/>
            <a:ext cx="9293080" cy="5999902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793950723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Хранение состояния"/>
          <p:cNvSpPr txBox="1">
            <a:spLocks noGrp="1"/>
          </p:cNvSpPr>
          <p:nvPr>
            <p:ph type="title"/>
          </p:nvPr>
        </p:nvSpPr>
        <p:spPr>
          <a:xfrm>
            <a:off x="1585158" y="761572"/>
            <a:ext cx="21213684" cy="1450165"/>
          </a:xfrm>
          <a:prstGeom prst="rect">
            <a:avLst/>
          </a:prstGeom>
        </p:spPr>
        <p:txBody>
          <a:bodyPr lIns="0" tIns="0" rIns="0" bIns="0" anchor="t"/>
          <a:lstStyle/>
          <a:p>
            <a:r>
              <a:rPr sz="8800" dirty="0"/>
              <a:t>Хранение </a:t>
            </a:r>
            <a:r>
              <a:rPr sz="8800" dirty="0" err="1"/>
              <a:t>состояния</a:t>
            </a:r>
            <a:r>
              <a:rPr lang="ru-RU" sz="8800" dirty="0"/>
              <a:t> </a:t>
            </a:r>
            <a:r>
              <a:rPr lang="ru-RU" sz="8800" dirty="0">
                <a:ea typeface="+mn-lt"/>
                <a:cs typeface="+mn-lt"/>
              </a:rPr>
              <a:t>               </a:t>
            </a:r>
            <a:endParaRPr lang="ru-RU" sz="6000" dirty="0"/>
          </a:p>
        </p:txBody>
      </p:sp>
      <p:sp>
        <p:nvSpPr>
          <p:cNvPr id="709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19</a:t>
            </a:fld>
            <a:endParaRPr/>
          </a:p>
        </p:txBody>
      </p:sp>
      <p:sp>
        <p:nvSpPr>
          <p:cNvPr id="710" name="Прямоугольник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spcBef>
                <a:spcPts val="0"/>
              </a:spcBef>
              <a:tabLst>
                <a:tab pos="5524500" algn="l"/>
              </a:tabLst>
              <a:defRPr sz="2400"/>
            </a:pPr>
            <a:r>
              <a:rPr lang="ru-RU" sz="2400" dirty="0">
                <a:ea typeface="+mn-lt"/>
                <a:cs typeface="+mn-lt"/>
                <a:hlinkClick r:id="rId2"/>
              </a:rPr>
              <a:t>https://yandex.ru/dev/dialogs/alice/doc/session-persistence.html</a:t>
            </a:r>
            <a:endParaRPr lang="ru-RU" sz="2400" dirty="0">
              <a:ea typeface="+mn-lt"/>
              <a:cs typeface="+mn-lt"/>
            </a:endParaRPr>
          </a:p>
        </p:txBody>
      </p:sp>
      <p:sp>
        <p:nvSpPr>
          <p:cNvPr id="9" name="Интенты">
            <a:extLst>
              <a:ext uri="{FF2B5EF4-FFF2-40B4-BE49-F238E27FC236}">
                <a16:creationId xmlns:a16="http://schemas.microsoft.com/office/drawing/2014/main" id="{2F28C506-E1DC-A448-8269-1FB5A6A3A099}"/>
              </a:ext>
            </a:extLst>
          </p:cNvPr>
          <p:cNvSpPr txBox="1"/>
          <p:nvPr/>
        </p:nvSpPr>
        <p:spPr>
          <a:xfrm>
            <a:off x="1585009" y="2337038"/>
            <a:ext cx="10014280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855663" lvl="1" indent="-855663">
              <a:buSzPct val="120000"/>
              <a:buBlip>
                <a:blip r:embed="rId3"/>
              </a:buBlip>
            </a:pPr>
            <a:r>
              <a:rPr lang="ru-RU" dirty="0"/>
              <a:t>Состояние в разрезе устройства</a:t>
            </a:r>
          </a:p>
        </p:txBody>
      </p:sp>
      <p:pic>
        <p:nvPicPr>
          <p:cNvPr id="8" name="Screenshot 2021-01-11 at 21.33.41.png" descr="Screenshot 2021-01-11 at 21.33.41.png">
            <a:extLst>
              <a:ext uri="{FF2B5EF4-FFF2-40B4-BE49-F238E27FC236}">
                <a16:creationId xmlns:a16="http://schemas.microsoft.com/office/drawing/2014/main" id="{3B8D4909-FEDF-A14C-8C82-7116D65825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5009" y="3740529"/>
            <a:ext cx="8634803" cy="623494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637382224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Как устроены навык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ru-RU" sz="8800" dirty="0"/>
              <a:t>Как устроены навыки</a:t>
            </a:r>
            <a:endParaRPr sz="8800" dirty="0"/>
          </a:p>
        </p:txBody>
      </p:sp>
      <p:sp>
        <p:nvSpPr>
          <p:cNvPr id="623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</a:t>
            </a:fld>
            <a:endParaRPr/>
          </a:p>
        </p:txBody>
      </p:sp>
      <p:pic>
        <p:nvPicPr>
          <p:cNvPr id="625" name="Screenshot 2021-01-11 at 19.48.02.png" descr="Screenshot 2021-01-11 at 19.48.0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3874" y="5338064"/>
            <a:ext cx="3973133" cy="3950812"/>
          </a:xfrm>
          <a:prstGeom prst="rect">
            <a:avLst/>
          </a:prstGeom>
          <a:ln w="12700">
            <a:miter lim="400000"/>
          </a:ln>
        </p:spPr>
      </p:pic>
      <p:sp>
        <p:nvSpPr>
          <p:cNvPr id="626" name="Алиса, расскажи историю города"/>
          <p:cNvSpPr/>
          <p:nvPr/>
        </p:nvSpPr>
        <p:spPr>
          <a:xfrm>
            <a:off x="417650" y="3476635"/>
            <a:ext cx="5623919" cy="1230106"/>
          </a:xfrm>
          <a:prstGeom prst="roundRect">
            <a:avLst>
              <a:gd name="adj" fmla="val 17963"/>
            </a:avLst>
          </a:prstGeom>
          <a:solidFill>
            <a:srgbClr val="6839C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marL="127000" marR="127000" algn="ctr">
              <a:defRPr sz="2300">
                <a:solidFill>
                  <a:srgbClr val="FFFFFF"/>
                </a:solidFill>
              </a:defRPr>
            </a:lvl1pPr>
          </a:lstStyle>
          <a:p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Алиса, расскажи историю города</a:t>
            </a:r>
            <a:endParaRPr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44" name="Соединит. линия"/>
          <p:cNvSpPr/>
          <p:nvPr/>
        </p:nvSpPr>
        <p:spPr>
          <a:xfrm>
            <a:off x="3229610" y="4726940"/>
            <a:ext cx="2254250" cy="25857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21600"/>
                </a:lnTo>
                <a:lnTo>
                  <a:pt x="0" y="0"/>
                </a:lnTo>
              </a:path>
            </a:pathLst>
          </a:custGeom>
          <a:ln w="19050">
            <a:solidFill>
              <a:srgbClr val="000000"/>
            </a:solidFill>
            <a:miter lim="400000"/>
            <a:headEnd type="arrow"/>
          </a:ln>
        </p:spPr>
        <p:txBody>
          <a:bodyPr/>
          <a:lstStyle/>
          <a:p>
            <a:endParaRPr/>
          </a:p>
        </p:txBody>
      </p:sp>
      <p:pic>
        <p:nvPicPr>
          <p:cNvPr id="628" name="Screenshot 2021-01-11 at 19.58.13.png" descr="Screenshot 2021-01-11 at 19.58.13.png"/>
          <p:cNvPicPr>
            <a:picLocks noChangeAspect="1"/>
          </p:cNvPicPr>
          <p:nvPr/>
        </p:nvPicPr>
        <p:blipFill rotWithShape="1">
          <a:blip r:embed="rId3"/>
          <a:srcRect t="19261"/>
          <a:stretch/>
        </p:blipFill>
        <p:spPr>
          <a:xfrm>
            <a:off x="12239516" y="5370945"/>
            <a:ext cx="2769719" cy="2548752"/>
          </a:xfrm>
          <a:prstGeom prst="rect">
            <a:avLst/>
          </a:prstGeom>
          <a:ln w="12700">
            <a:miter lim="400000"/>
          </a:ln>
        </p:spPr>
      </p:pic>
      <p:sp>
        <p:nvSpPr>
          <p:cNvPr id="645" name="Соединит. линия"/>
          <p:cNvSpPr/>
          <p:nvPr/>
        </p:nvSpPr>
        <p:spPr>
          <a:xfrm>
            <a:off x="7470140" y="5083810"/>
            <a:ext cx="4768850" cy="12573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18229" y="21600"/>
                </a:lnTo>
                <a:lnTo>
                  <a:pt x="18229" y="0"/>
                </a:lnTo>
                <a:lnTo>
                  <a:pt x="0" y="0"/>
                </a:lnTo>
                <a:lnTo>
                  <a:pt x="0" y="4364"/>
                </a:lnTo>
              </a:path>
            </a:pathLst>
          </a:custGeom>
          <a:ln w="19050">
            <a:solidFill>
              <a:srgbClr val="000000"/>
            </a:solidFill>
            <a:miter lim="400000"/>
            <a:headEnd type="arrow"/>
          </a:ln>
        </p:spPr>
        <p:txBody>
          <a:bodyPr/>
          <a:lstStyle/>
          <a:p>
            <a:endParaRPr/>
          </a:p>
        </p:txBody>
      </p:sp>
      <p:sp>
        <p:nvSpPr>
          <p:cNvPr id="630" name="Webhook URL:…"/>
          <p:cNvSpPr/>
          <p:nvPr/>
        </p:nvSpPr>
        <p:spPr>
          <a:xfrm>
            <a:off x="18262748" y="5785818"/>
            <a:ext cx="5092909" cy="1766061"/>
          </a:xfrm>
          <a:prstGeom prst="roundRect">
            <a:avLst>
              <a:gd name="adj" fmla="val 26362"/>
            </a:avLst>
          </a:prstGeom>
          <a:solidFill>
            <a:srgbClr val="FFCC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marL="127000" marR="127000" algn="ctr">
              <a:defRPr sz="3200"/>
            </a:pPr>
            <a:r>
              <a:rPr dirty="0"/>
              <a:t>Webhook URL:</a:t>
            </a:r>
          </a:p>
          <a:p>
            <a:pPr marL="127000" marR="127000" algn="ctr">
              <a:defRPr sz="3200"/>
            </a:pPr>
            <a:r>
              <a:rPr u="sng" dirty="0">
                <a:hlinkClick r:id="rId4"/>
              </a:rPr>
              <a:t>https://domain.com/alice</a:t>
            </a:r>
          </a:p>
        </p:txBody>
      </p:sp>
      <p:sp>
        <p:nvSpPr>
          <p:cNvPr id="646" name="Соединит. линия"/>
          <p:cNvSpPr/>
          <p:nvPr/>
        </p:nvSpPr>
        <p:spPr>
          <a:xfrm>
            <a:off x="15008860" y="4979670"/>
            <a:ext cx="5800091" cy="13614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2775"/>
                </a:moveTo>
                <a:lnTo>
                  <a:pt x="21600" y="0"/>
                </a:lnTo>
                <a:lnTo>
                  <a:pt x="11171" y="0"/>
                </a:lnTo>
                <a:lnTo>
                  <a:pt x="11171" y="21600"/>
                </a:lnTo>
                <a:lnTo>
                  <a:pt x="0" y="21600"/>
                </a:lnTo>
              </a:path>
            </a:pathLst>
          </a:custGeom>
          <a:ln w="19050">
            <a:solidFill>
              <a:srgbClr val="000000"/>
            </a:solidFill>
            <a:miter lim="400000"/>
            <a:headEnd type="arrow"/>
          </a:ln>
        </p:spPr>
        <p:txBody>
          <a:bodyPr/>
          <a:lstStyle/>
          <a:p>
            <a:endParaRPr/>
          </a:p>
        </p:txBody>
      </p:sp>
      <p:sp>
        <p:nvSpPr>
          <p:cNvPr id="632" name="ASR"/>
          <p:cNvSpPr txBox="1"/>
          <p:nvPr/>
        </p:nvSpPr>
        <p:spPr>
          <a:xfrm>
            <a:off x="9115822" y="4226257"/>
            <a:ext cx="972345" cy="11043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 b="1"/>
            </a:lvl1pPr>
          </a:lstStyle>
          <a:p>
            <a:r>
              <a:rPr dirty="0"/>
              <a:t>ASR</a:t>
            </a:r>
          </a:p>
        </p:txBody>
      </p:sp>
      <p:sp>
        <p:nvSpPr>
          <p:cNvPr id="647" name="Соединит. линия"/>
          <p:cNvSpPr/>
          <p:nvPr/>
        </p:nvSpPr>
        <p:spPr>
          <a:xfrm>
            <a:off x="13623289" y="7551419"/>
            <a:ext cx="7185661" cy="12547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21600" y="21600"/>
                </a:lnTo>
                <a:lnTo>
                  <a:pt x="0" y="21600"/>
                </a:lnTo>
                <a:lnTo>
                  <a:pt x="0" y="6318"/>
                </a:lnTo>
              </a:path>
            </a:pathLst>
          </a:custGeom>
          <a:ln w="19050">
            <a:solidFill>
              <a:srgbClr val="000000"/>
            </a:solidFill>
            <a:miter lim="400000"/>
            <a:tailEnd type="arrow"/>
          </a:ln>
        </p:spPr>
        <p:txBody>
          <a:bodyPr/>
          <a:lstStyle/>
          <a:p>
            <a:endParaRPr/>
          </a:p>
        </p:txBody>
      </p:sp>
      <p:grpSp>
        <p:nvGrpSpPr>
          <p:cNvPr id="636" name="{…"/>
          <p:cNvGrpSpPr/>
          <p:nvPr/>
        </p:nvGrpSpPr>
        <p:grpSpPr>
          <a:xfrm>
            <a:off x="16172130" y="9035122"/>
            <a:ext cx="3473550" cy="3292029"/>
            <a:chOff x="0" y="0"/>
            <a:chExt cx="3473549" cy="3292028"/>
          </a:xfrm>
        </p:grpSpPr>
        <p:sp>
          <p:nvSpPr>
            <p:cNvPr id="635" name="{…"/>
            <p:cNvSpPr txBox="1"/>
            <p:nvPr/>
          </p:nvSpPr>
          <p:spPr>
            <a:xfrm>
              <a:off x="127000" y="88900"/>
              <a:ext cx="3219550" cy="29618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spcBef>
                  <a:spcPts val="0"/>
                </a:spcBef>
                <a:tabLst>
                  <a:tab pos="5524500" algn="l"/>
                </a:tabLst>
                <a:defRPr sz="2400"/>
              </a:pPr>
              <a:r>
                <a:t>{</a:t>
              </a:r>
            </a:p>
            <a:p>
              <a:pPr>
                <a:spcBef>
                  <a:spcPts val="0"/>
                </a:spcBef>
                <a:tabLst>
                  <a:tab pos="5524500" algn="l"/>
                </a:tabLst>
                <a:defRPr sz="2400"/>
              </a:pPr>
              <a:r>
                <a:t>  "response": {</a:t>
              </a:r>
            </a:p>
            <a:p>
              <a:pPr>
                <a:spcBef>
                  <a:spcPts val="0"/>
                </a:spcBef>
                <a:tabLst>
                  <a:tab pos="5524500" algn="l"/>
                </a:tabLst>
                <a:defRPr sz="2400"/>
              </a:pPr>
              <a:r>
                <a:t>    "text": "Привет",</a:t>
              </a:r>
            </a:p>
            <a:p>
              <a:pPr>
                <a:spcBef>
                  <a:spcPts val="0"/>
                </a:spcBef>
                <a:tabLst>
                  <a:tab pos="5524500" algn="l"/>
                </a:tabLst>
                <a:defRPr sz="2400"/>
              </a:pPr>
              <a:r>
                <a:t>    "end_session": false</a:t>
              </a:r>
            </a:p>
            <a:p>
              <a:pPr>
                <a:spcBef>
                  <a:spcPts val="0"/>
                </a:spcBef>
                <a:tabLst>
                  <a:tab pos="5524500" algn="l"/>
                </a:tabLst>
                <a:defRPr sz="2400"/>
              </a:pPr>
              <a:r>
                <a:t>  },</a:t>
              </a:r>
            </a:p>
            <a:p>
              <a:pPr>
                <a:spcBef>
                  <a:spcPts val="0"/>
                </a:spcBef>
                <a:tabLst>
                  <a:tab pos="5524500" algn="l"/>
                </a:tabLst>
                <a:defRPr sz="2400"/>
              </a:pPr>
              <a:r>
                <a:t>  "version": "1.0"</a:t>
              </a:r>
            </a:p>
            <a:p>
              <a:pPr>
                <a:spcBef>
                  <a:spcPts val="0"/>
                </a:spcBef>
                <a:tabLst>
                  <a:tab pos="5524500" algn="l"/>
                </a:tabLst>
                <a:defRPr sz="2400"/>
              </a:pPr>
              <a:r>
                <a:t>}</a:t>
              </a:r>
            </a:p>
          </p:txBody>
        </p:sp>
        <p:pic>
          <p:nvPicPr>
            <p:cNvPr id="634" name="{… {  &quot;response&quot;: {    &quot;text&quot;: &quot;Привет&quot;,    &quot;end_session&quot;: false  },  &quot;version&quot;: &quot;1.0&quot;}" descr="{… {  &quot;response&quot;: {    &quot;text&quot;: &quot;Привет&quot;,    &quot;end_session&quot;: false  },  &quot;version&quot;: &quot;1.0&quot;}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3473550" cy="3292029"/>
            </a:xfrm>
            <a:prstGeom prst="rect">
              <a:avLst/>
            </a:prstGeom>
            <a:effectLst/>
          </p:spPr>
        </p:pic>
      </p:grpSp>
      <p:grpSp>
        <p:nvGrpSpPr>
          <p:cNvPr id="639" name="{…"/>
          <p:cNvGrpSpPr/>
          <p:nvPr/>
        </p:nvGrpSpPr>
        <p:grpSpPr>
          <a:xfrm>
            <a:off x="16146621" y="861969"/>
            <a:ext cx="6652221" cy="4003230"/>
            <a:chOff x="0" y="0"/>
            <a:chExt cx="6652220" cy="4003228"/>
          </a:xfrm>
        </p:grpSpPr>
        <p:sp>
          <p:nvSpPr>
            <p:cNvPr id="638" name="{…"/>
            <p:cNvSpPr txBox="1"/>
            <p:nvPr/>
          </p:nvSpPr>
          <p:spPr>
            <a:xfrm>
              <a:off x="127000" y="88900"/>
              <a:ext cx="6398221" cy="36730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spcBef>
                  <a:spcPts val="0"/>
                </a:spcBef>
                <a:tabLst>
                  <a:tab pos="5524500" algn="l"/>
                </a:tabLst>
                <a:defRPr sz="2400"/>
              </a:pPr>
              <a:r>
                <a:t>{</a:t>
              </a:r>
            </a:p>
            <a:p>
              <a:pPr>
                <a:spcBef>
                  <a:spcPts val="0"/>
                </a:spcBef>
                <a:tabLst>
                  <a:tab pos="5524500" algn="l"/>
                </a:tabLst>
                <a:defRPr sz="2400"/>
              </a:pPr>
              <a:r>
                <a:t>  "meta": {</a:t>
              </a:r>
            </a:p>
            <a:p>
              <a:pPr>
                <a:spcBef>
                  <a:spcPts val="0"/>
                </a:spcBef>
                <a:tabLst>
                  <a:tab pos="5524500" algn="l"/>
                </a:tabLst>
                <a:defRPr sz="2400"/>
              </a:pPr>
              <a:r>
                <a:t>    "locale": </a:t>
              </a:r>
              <a:r>
                <a:rPr>
                  <a:solidFill>
                    <a:srgbClr val="DF5000"/>
                  </a:solidFill>
                </a:rPr>
                <a:t>"ru-RU"</a:t>
              </a:r>
              <a:r>
                <a:t>,</a:t>
              </a:r>
            </a:p>
            <a:p>
              <a:pPr>
                <a:spcBef>
                  <a:spcPts val="0"/>
                </a:spcBef>
                <a:tabLst>
                  <a:tab pos="5524500" algn="l"/>
                </a:tabLst>
                <a:defRPr sz="2400"/>
              </a:pPr>
              <a:r>
                <a:t>    </a:t>
              </a:r>
              <a:r>
                <a:rPr>
                  <a:solidFill>
                    <a:srgbClr val="795DA3"/>
                  </a:solidFill>
                </a:rPr>
                <a:t>"timezone"</a:t>
              </a:r>
              <a:r>
                <a:t>: “Europe/Moscow”,</a:t>
              </a:r>
            </a:p>
            <a:p>
              <a:pPr marL="0" lvl="1" indent="228600">
                <a:spcBef>
                  <a:spcPts val="0"/>
                </a:spcBef>
                <a:buSzTx/>
                <a:tabLst>
                  <a:tab pos="5524500" algn="l"/>
                </a:tabLst>
                <a:defRPr sz="2400"/>
              </a:pPr>
              <a:r>
                <a:t>….</a:t>
              </a:r>
            </a:p>
            <a:p>
              <a:pPr>
                <a:spcBef>
                  <a:spcPts val="0"/>
                </a:spcBef>
                <a:tabLst>
                  <a:tab pos="5524500" algn="l"/>
                </a:tabLst>
                <a:defRPr sz="2400"/>
              </a:pPr>
              <a:r>
                <a:t>    "request": {</a:t>
              </a:r>
            </a:p>
            <a:p>
              <a:pPr>
                <a:spcBef>
                  <a:spcPts val="0"/>
                </a:spcBef>
                <a:tabLst>
                  <a:tab pos="5524500" algn="l"/>
                </a:tabLst>
                <a:defRPr sz="2400"/>
              </a:pPr>
              <a:r>
                <a:t>        </a:t>
              </a:r>
              <a:r>
                <a:rPr>
                  <a:solidFill>
                    <a:srgbClr val="795DA3"/>
                  </a:solidFill>
                </a:rPr>
                <a:t>"command"</a:t>
              </a:r>
              <a:r>
                <a:t>: "расскажи историю города”</a:t>
              </a:r>
            </a:p>
            <a:p>
              <a:pPr marL="0" lvl="1" indent="228600">
                <a:spcBef>
                  <a:spcPts val="0"/>
                </a:spcBef>
                <a:buSzTx/>
                <a:tabLst>
                  <a:tab pos="5524500" algn="l"/>
                </a:tabLst>
                <a:defRPr sz="2400"/>
              </a:pPr>
              <a:r>
                <a:t> ….</a:t>
              </a:r>
            </a:p>
            <a:p>
              <a:pPr>
                <a:spcBef>
                  <a:spcPts val="0"/>
                </a:spcBef>
                <a:tabLst>
                  <a:tab pos="5524500" algn="l"/>
                </a:tabLst>
                <a:defRPr sz="2400"/>
              </a:pPr>
              <a:r>
                <a:t>}</a:t>
              </a:r>
            </a:p>
          </p:txBody>
        </p:sp>
        <p:pic>
          <p:nvPicPr>
            <p:cNvPr id="637" name="{… {  &quot;meta&quot;: {    &quot;locale&quot;: &quot;ru-RU&quot;,    &quot;timezone&quot;: “Europe/Moscow”,….    &quot;request&quot;: {        &quot;command&quot;: &quot;расскажи историю города” ….}" descr="{… {  &quot;meta&quot;: {    &quot;locale&quot;: &quot;ru-RU&quot;,    &quot;timezone&quot;: “Europe/Moscow”,….    &quot;request&quot;: {        &quot;command&quot;: &quot;расскажи историю города” ….}"/>
            <p:cNvPicPr>
              <a:picLocks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0" y="0"/>
              <a:ext cx="6652221" cy="4003229"/>
            </a:xfrm>
            <a:prstGeom prst="rect">
              <a:avLst/>
            </a:prstGeom>
            <a:effectLst/>
          </p:spPr>
        </p:pic>
      </p:grpSp>
      <p:sp>
        <p:nvSpPr>
          <p:cNvPr id="648" name="Соединит. линия"/>
          <p:cNvSpPr/>
          <p:nvPr/>
        </p:nvSpPr>
        <p:spPr>
          <a:xfrm>
            <a:off x="7470140" y="7071360"/>
            <a:ext cx="4743450" cy="24714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9380"/>
                </a:moveTo>
                <a:lnTo>
                  <a:pt x="0" y="21600"/>
                </a:lnTo>
                <a:lnTo>
                  <a:pt x="21247" y="21600"/>
                </a:lnTo>
                <a:lnTo>
                  <a:pt x="21247" y="0"/>
                </a:lnTo>
                <a:lnTo>
                  <a:pt x="21600" y="0"/>
                </a:lnTo>
              </a:path>
            </a:pathLst>
          </a:custGeom>
          <a:ln w="19050">
            <a:solidFill>
              <a:srgbClr val="000000"/>
            </a:solidFill>
            <a:miter lim="400000"/>
            <a:headEnd type="arrow"/>
          </a:ln>
        </p:spPr>
        <p:txBody>
          <a:bodyPr/>
          <a:lstStyle/>
          <a:p>
            <a:endParaRPr/>
          </a:p>
        </p:txBody>
      </p:sp>
      <p:sp>
        <p:nvSpPr>
          <p:cNvPr id="641" name="Привет"/>
          <p:cNvSpPr/>
          <p:nvPr/>
        </p:nvSpPr>
        <p:spPr>
          <a:xfrm>
            <a:off x="556544" y="9035122"/>
            <a:ext cx="5061638" cy="1230106"/>
          </a:xfrm>
          <a:prstGeom prst="roundRect">
            <a:avLst>
              <a:gd name="adj" fmla="val 17963"/>
            </a:avLst>
          </a:prstGeom>
          <a:solidFill>
            <a:srgbClr val="A0A2A2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marL="127000" marR="127000" algn="ctr">
              <a:defRPr sz="2300"/>
            </a:lvl1pPr>
          </a:lstStyle>
          <a:p>
            <a:r>
              <a:rPr sz="2400" dirty="0" err="1"/>
              <a:t>Привет</a:t>
            </a:r>
            <a:endParaRPr sz="2400" dirty="0"/>
          </a:p>
        </p:txBody>
      </p:sp>
      <p:sp>
        <p:nvSpPr>
          <p:cNvPr id="649" name="Соединит. линия"/>
          <p:cNvSpPr/>
          <p:nvPr/>
        </p:nvSpPr>
        <p:spPr>
          <a:xfrm>
            <a:off x="3087370" y="9353550"/>
            <a:ext cx="3713480" cy="18478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21600" y="21600"/>
                </a:lnTo>
                <a:lnTo>
                  <a:pt x="0" y="21600"/>
                </a:lnTo>
                <a:lnTo>
                  <a:pt x="0" y="12277"/>
                </a:lnTo>
              </a:path>
            </a:pathLst>
          </a:custGeom>
          <a:ln w="19050">
            <a:solidFill>
              <a:srgbClr val="000000"/>
            </a:solidFill>
            <a:miter lim="400000"/>
            <a:tailEnd type="arrow"/>
          </a:ln>
        </p:spPr>
        <p:txBody>
          <a:bodyPr/>
          <a:lstStyle/>
          <a:p>
            <a:endParaRPr/>
          </a:p>
        </p:txBody>
      </p:sp>
      <p:sp>
        <p:nvSpPr>
          <p:cNvPr id="643" name="TTS"/>
          <p:cNvSpPr txBox="1"/>
          <p:nvPr/>
        </p:nvSpPr>
        <p:spPr>
          <a:xfrm>
            <a:off x="9162556" y="8706285"/>
            <a:ext cx="881857" cy="11043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 b="1"/>
            </a:lvl1pPr>
          </a:lstStyle>
          <a:p>
            <a:r>
              <a:rPr dirty="0"/>
              <a:t>TTS</a:t>
            </a: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EBFBA76A-5EDC-F847-9D3B-66FEEA928C2B}"/>
              </a:ext>
            </a:extLst>
          </p:cNvPr>
          <p:cNvSpPr/>
          <p:nvPr/>
        </p:nvSpPr>
        <p:spPr>
          <a:xfrm>
            <a:off x="12379198" y="4840535"/>
            <a:ext cx="248818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Яндекс.Диалоги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Сессионное состояние: Контекст беседы"/>
          <p:cNvSpPr txBox="1">
            <a:spLocks noGrp="1"/>
          </p:cNvSpPr>
          <p:nvPr>
            <p:ph type="title"/>
          </p:nvPr>
        </p:nvSpPr>
        <p:spPr>
          <a:xfrm>
            <a:off x="1585158" y="761572"/>
            <a:ext cx="21232975" cy="1124757"/>
          </a:xfrm>
          <a:prstGeom prst="rect">
            <a:avLst/>
          </a:prstGeom>
        </p:spPr>
        <p:txBody>
          <a:bodyPr lIns="0" tIns="0" rIns="0" bIns="0" anchor="t"/>
          <a:lstStyle/>
          <a:p>
            <a:r>
              <a:rPr sz="8800" dirty="0"/>
              <a:t>Сессионное состояние: Контекст беседы</a:t>
            </a:r>
            <a:br>
              <a:rPr lang="ru-RU" sz="8800" dirty="0"/>
            </a:br>
            <a:endParaRPr lang="ru-RU" sz="6000" b="0" dirty="0"/>
          </a:p>
        </p:txBody>
      </p:sp>
      <p:sp>
        <p:nvSpPr>
          <p:cNvPr id="727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20</a:t>
            </a:fld>
            <a:endParaRPr/>
          </a:p>
        </p:txBody>
      </p:sp>
      <p:sp>
        <p:nvSpPr>
          <p:cNvPr id="728" name="Прямоугольник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spcBef>
                <a:spcPts val="0"/>
              </a:spcBef>
              <a:tabLst>
                <a:tab pos="5524500" algn="l"/>
              </a:tabLst>
              <a:defRPr sz="2400"/>
            </a:pPr>
            <a:r>
              <a:rPr lang="ru-RU" sz="2400" dirty="0" err="1">
                <a:ea typeface="+mn-lt"/>
                <a:cs typeface="+mn-lt"/>
                <a:hlinkClick r:id="rId2"/>
              </a:rPr>
              <a:t>https</a:t>
            </a:r>
            <a:r>
              <a:rPr lang="ru-RU" sz="2400" dirty="0">
                <a:ea typeface="+mn-lt"/>
                <a:cs typeface="+mn-lt"/>
                <a:hlinkClick r:id="rId2"/>
              </a:rPr>
              <a:t>://</a:t>
            </a:r>
            <a:r>
              <a:rPr lang="ru-RU" sz="2400" dirty="0" err="1">
                <a:ea typeface="+mn-lt"/>
                <a:cs typeface="+mn-lt"/>
                <a:hlinkClick r:id="rId2"/>
              </a:rPr>
              <a:t>yandex.ru</a:t>
            </a:r>
            <a:r>
              <a:rPr lang="ru-RU" sz="2400" dirty="0">
                <a:ea typeface="+mn-lt"/>
                <a:cs typeface="+mn-lt"/>
                <a:hlinkClick r:id="rId2"/>
              </a:rPr>
              <a:t>/</a:t>
            </a:r>
            <a:r>
              <a:rPr lang="ru-RU" sz="2400" dirty="0" err="1">
                <a:ea typeface="+mn-lt"/>
                <a:cs typeface="+mn-lt"/>
                <a:hlinkClick r:id="rId2"/>
              </a:rPr>
              <a:t>dev</a:t>
            </a:r>
            <a:r>
              <a:rPr lang="ru-RU" sz="2400" dirty="0">
                <a:ea typeface="+mn-lt"/>
                <a:cs typeface="+mn-lt"/>
                <a:hlinkClick r:id="rId2"/>
              </a:rPr>
              <a:t>/</a:t>
            </a:r>
            <a:r>
              <a:rPr lang="ru-RU" sz="2400" dirty="0" err="1">
                <a:ea typeface="+mn-lt"/>
                <a:cs typeface="+mn-lt"/>
                <a:hlinkClick r:id="rId2"/>
              </a:rPr>
              <a:t>dialogs</a:t>
            </a:r>
            <a:r>
              <a:rPr lang="ru-RU" sz="2400" dirty="0">
                <a:ea typeface="+mn-lt"/>
                <a:cs typeface="+mn-lt"/>
                <a:hlinkClick r:id="rId2"/>
              </a:rPr>
              <a:t>/</a:t>
            </a:r>
            <a:r>
              <a:rPr lang="ru-RU" sz="2400" dirty="0" err="1">
                <a:ea typeface="+mn-lt"/>
                <a:cs typeface="+mn-lt"/>
                <a:hlinkClick r:id="rId2"/>
              </a:rPr>
              <a:t>alice</a:t>
            </a:r>
            <a:r>
              <a:rPr lang="ru-RU" sz="2400" dirty="0">
                <a:ea typeface="+mn-lt"/>
                <a:cs typeface="+mn-lt"/>
                <a:hlinkClick r:id="rId2"/>
              </a:rPr>
              <a:t>/</a:t>
            </a:r>
            <a:r>
              <a:rPr lang="ru-RU" sz="2400" dirty="0" err="1">
                <a:ea typeface="+mn-lt"/>
                <a:cs typeface="+mn-lt"/>
                <a:hlinkClick r:id="rId2"/>
              </a:rPr>
              <a:t>doc</a:t>
            </a:r>
            <a:r>
              <a:rPr lang="ru-RU" sz="2400" dirty="0">
                <a:ea typeface="+mn-lt"/>
                <a:cs typeface="+mn-lt"/>
                <a:hlinkClick r:id="rId2"/>
              </a:rPr>
              <a:t>/</a:t>
            </a:r>
            <a:r>
              <a:rPr lang="ru-RU" sz="2400" dirty="0" err="1">
                <a:ea typeface="+mn-lt"/>
                <a:cs typeface="+mn-lt"/>
                <a:hlinkClick r:id="rId2"/>
              </a:rPr>
              <a:t>session-persistence.html</a:t>
            </a:r>
            <a:endParaRPr lang="ru-RU" sz="2400" dirty="0">
              <a:ea typeface="+mn-lt"/>
              <a:cs typeface="+mn-lt"/>
            </a:endParaRPr>
          </a:p>
        </p:txBody>
      </p:sp>
      <p:pic>
        <p:nvPicPr>
          <p:cNvPr id="729" name="Рисунок 43" descr="Рисунок 4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5580560" y="3992884"/>
            <a:ext cx="5699580" cy="850615"/>
          </a:xfrm>
          <a:prstGeom prst="rect">
            <a:avLst/>
          </a:prstGeom>
          <a:ln w="12700">
            <a:miter lim="400000"/>
          </a:ln>
        </p:spPr>
      </p:pic>
      <p:sp>
        <p:nvSpPr>
          <p:cNvPr id="730" name="Алиса, расскажи экскурсию"/>
          <p:cNvSpPr txBox="1"/>
          <p:nvPr/>
        </p:nvSpPr>
        <p:spPr>
          <a:xfrm>
            <a:off x="5939640" y="4138592"/>
            <a:ext cx="509625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lvl="1" indent="0" defTabSz="1907905">
              <a:buSzTx/>
              <a:defRPr sz="3000">
                <a:solidFill>
                  <a:srgbClr val="FFFFFF"/>
                </a:solidFill>
                <a:latin typeface="YS Text Regular"/>
                <a:ea typeface="YS Text Regular"/>
                <a:cs typeface="YS Text Regular"/>
                <a:sym typeface="YS Text Regular"/>
              </a:defRPr>
            </a:pPr>
            <a:r>
              <a:rPr dirty="0" err="1"/>
              <a:t>Алиса</a:t>
            </a:r>
            <a:r>
              <a:rPr dirty="0"/>
              <a:t>, </a:t>
            </a:r>
            <a:r>
              <a:rPr dirty="0" err="1"/>
              <a:t>расскажи</a:t>
            </a:r>
            <a:r>
              <a:rPr dirty="0"/>
              <a:t> </a:t>
            </a:r>
            <a:r>
              <a:rPr dirty="0" err="1"/>
              <a:t>экскурсию</a:t>
            </a:r>
            <a:endParaRPr dirty="0"/>
          </a:p>
        </p:txBody>
      </p:sp>
      <p:sp>
        <p:nvSpPr>
          <p:cNvPr id="737" name="Соединит. линия"/>
          <p:cNvSpPr/>
          <p:nvPr/>
        </p:nvSpPr>
        <p:spPr>
          <a:xfrm>
            <a:off x="2174241" y="3992884"/>
            <a:ext cx="149861" cy="49644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0" y="0"/>
                </a:lnTo>
                <a:lnTo>
                  <a:pt x="21600" y="0"/>
                </a:lnTo>
              </a:path>
            </a:pathLst>
          </a:custGeom>
          <a:ln w="19050">
            <a:solidFill>
              <a:srgbClr val="000000"/>
            </a:solidFill>
            <a:miter lim="400000"/>
            <a:headEnd type="arrow"/>
          </a:ln>
        </p:spPr>
        <p:txBody>
          <a:bodyPr/>
          <a:lstStyle/>
          <a:p>
            <a:endParaRPr/>
          </a:p>
        </p:txBody>
      </p:sp>
      <p:sp>
        <p:nvSpPr>
          <p:cNvPr id="734" name="Контекст: Пользователь запросил экскурсию"/>
          <p:cNvSpPr txBox="1"/>
          <p:nvPr/>
        </p:nvSpPr>
        <p:spPr>
          <a:xfrm>
            <a:off x="2216151" y="2843519"/>
            <a:ext cx="102657" cy="7335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100"/>
            </a:lvl1pPr>
          </a:lstStyle>
          <a:p>
            <a:endParaRPr dirty="0"/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6BE5B0EF-C89F-BA4C-BE51-2872E27964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6157" y="5644469"/>
            <a:ext cx="6791452" cy="930607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5BAED40-C922-9F46-B760-55EA265D1E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7804694" y="7541231"/>
            <a:ext cx="3414083" cy="948434"/>
          </a:xfrm>
          <a:prstGeom prst="rect">
            <a:avLst/>
          </a:prstGeom>
        </p:spPr>
      </p:pic>
      <p:sp>
        <p:nvSpPr>
          <p:cNvPr id="21" name="Алиса, расскажи экскурсию">
            <a:extLst>
              <a:ext uri="{FF2B5EF4-FFF2-40B4-BE49-F238E27FC236}">
                <a16:creationId xmlns:a16="http://schemas.microsoft.com/office/drawing/2014/main" id="{698CE6AA-C372-E040-AF1B-1FC72617E583}"/>
              </a:ext>
            </a:extLst>
          </p:cNvPr>
          <p:cNvSpPr txBox="1"/>
          <p:nvPr/>
        </p:nvSpPr>
        <p:spPr>
          <a:xfrm>
            <a:off x="8344555" y="7733319"/>
            <a:ext cx="2446182" cy="564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lvl="1" indent="0" defTabSz="1907905">
              <a:buSzTx/>
              <a:defRPr sz="3000">
                <a:solidFill>
                  <a:srgbClr val="FFFFFF"/>
                </a:solidFill>
                <a:latin typeface="YS Text Regular"/>
                <a:ea typeface="YS Text Regular"/>
                <a:cs typeface="YS Text Regular"/>
                <a:sym typeface="YS Text Regular"/>
              </a:defRPr>
            </a:pPr>
            <a:r>
              <a:rPr lang="ru-RU" dirty="0"/>
              <a:t>Возле башни</a:t>
            </a:r>
            <a:endParaRPr dirty="0"/>
          </a:p>
        </p:txBody>
      </p:sp>
      <p:sp>
        <p:nvSpPr>
          <p:cNvPr id="22" name="Интенты">
            <a:extLst>
              <a:ext uri="{FF2B5EF4-FFF2-40B4-BE49-F238E27FC236}">
                <a16:creationId xmlns:a16="http://schemas.microsoft.com/office/drawing/2014/main" id="{61532BF1-49C3-4E49-ADC8-22078C4DCF67}"/>
              </a:ext>
            </a:extLst>
          </p:cNvPr>
          <p:cNvSpPr txBox="1"/>
          <p:nvPr/>
        </p:nvSpPr>
        <p:spPr>
          <a:xfrm>
            <a:off x="1585009" y="1929234"/>
            <a:ext cx="13826221" cy="165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855663" lvl="1" indent="-855663">
              <a:buSzPct val="120000"/>
              <a:buBlip>
                <a:blip r:embed="rId6"/>
              </a:buBlip>
            </a:pPr>
            <a:r>
              <a:rPr lang="ru-RU" dirty="0"/>
              <a:t>Контекст: Пользователь запросил экскурсию</a:t>
            </a:r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Как изменить как звучит Алиса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sz="8800" dirty="0" err="1"/>
              <a:t>Как</a:t>
            </a:r>
            <a:r>
              <a:rPr sz="8800" dirty="0"/>
              <a:t> </a:t>
            </a:r>
            <a:r>
              <a:rPr sz="8800" dirty="0" err="1"/>
              <a:t>изменить</a:t>
            </a:r>
            <a:r>
              <a:rPr sz="8800" dirty="0"/>
              <a:t> </a:t>
            </a:r>
            <a:r>
              <a:rPr lang="ru-RU" sz="8800" dirty="0"/>
              <a:t>звучание </a:t>
            </a:r>
            <a:r>
              <a:rPr sz="8800" dirty="0" err="1"/>
              <a:t>Алис</a:t>
            </a:r>
            <a:r>
              <a:rPr lang="ru-RU" sz="8800" dirty="0"/>
              <a:t>ы</a:t>
            </a:r>
            <a:endParaRPr sz="8800" dirty="0"/>
          </a:p>
        </p:txBody>
      </p:sp>
      <p:sp>
        <p:nvSpPr>
          <p:cNvPr id="776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21</a:t>
            </a:fld>
            <a:endParaRPr/>
          </a:p>
        </p:txBody>
      </p:sp>
      <p:pic>
        <p:nvPicPr>
          <p:cNvPr id="779" name="Screenshot 2021-01-19 at 14.14.12.png" descr="Screenshot 2021-01-19 at 14.14.1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7979" y="3586098"/>
            <a:ext cx="13665201" cy="8039101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Интенты">
            <a:extLst>
              <a:ext uri="{FF2B5EF4-FFF2-40B4-BE49-F238E27FC236}">
                <a16:creationId xmlns:a16="http://schemas.microsoft.com/office/drawing/2014/main" id="{B4E32163-B8AD-C245-8F5D-203B3EAD0866}"/>
              </a:ext>
            </a:extLst>
          </p:cNvPr>
          <p:cNvSpPr txBox="1"/>
          <p:nvPr/>
        </p:nvSpPr>
        <p:spPr>
          <a:xfrm>
            <a:off x="1585009" y="1929234"/>
            <a:ext cx="10241906" cy="165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855663" lvl="1" indent="-855663">
              <a:buSzPct val="120000"/>
              <a:buBlip>
                <a:blip r:embed="rId3"/>
              </a:buBlip>
            </a:pPr>
            <a:r>
              <a:rPr lang="ru-RU" dirty="0"/>
              <a:t>Изменение голоса навыка (</a:t>
            </a:r>
            <a:r>
              <a:rPr lang="en-US" dirty="0"/>
              <a:t>TTS)</a:t>
            </a:r>
          </a:p>
        </p:txBody>
      </p:sp>
      <p:sp>
        <p:nvSpPr>
          <p:cNvPr id="777" name="Прямоугольник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spcBef>
                <a:spcPts val="0"/>
              </a:spcBef>
              <a:tabLst>
                <a:tab pos="5524500" algn="l"/>
              </a:tabLst>
              <a:defRPr sz="2400"/>
            </a:pPr>
            <a:r>
              <a:rPr lang="ru-RU" dirty="0"/>
              <a:t>Инструмент для проверки: </a:t>
            </a:r>
            <a:r>
              <a:rPr lang="en-US" dirty="0">
                <a:hlinkClick r:id="rId4"/>
              </a:rPr>
              <a:t>https://cloud.yandex.ru/services/speechkit</a:t>
            </a:r>
            <a:endParaRPr lang="ru-RU" dirty="0"/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Как изменить как звучит Алиса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sz="8800" dirty="0" err="1"/>
              <a:t>Как</a:t>
            </a:r>
            <a:r>
              <a:rPr sz="8800" dirty="0"/>
              <a:t> </a:t>
            </a:r>
            <a:r>
              <a:rPr sz="8800" dirty="0" err="1"/>
              <a:t>изменить</a:t>
            </a:r>
            <a:r>
              <a:rPr sz="8800" dirty="0"/>
              <a:t> </a:t>
            </a:r>
            <a:r>
              <a:rPr lang="ru-RU" sz="8800" dirty="0"/>
              <a:t>звучание </a:t>
            </a:r>
            <a:r>
              <a:rPr sz="8800" dirty="0" err="1"/>
              <a:t>Алис</a:t>
            </a:r>
            <a:r>
              <a:rPr lang="ru-RU" sz="8800" dirty="0"/>
              <a:t>ы</a:t>
            </a:r>
            <a:endParaRPr sz="8800" dirty="0"/>
          </a:p>
        </p:txBody>
      </p:sp>
      <p:sp>
        <p:nvSpPr>
          <p:cNvPr id="776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22</a:t>
            </a:fld>
            <a:endParaRPr/>
          </a:p>
        </p:txBody>
      </p:sp>
      <p:sp>
        <p:nvSpPr>
          <p:cNvPr id="7" name="Интенты">
            <a:extLst>
              <a:ext uri="{FF2B5EF4-FFF2-40B4-BE49-F238E27FC236}">
                <a16:creationId xmlns:a16="http://schemas.microsoft.com/office/drawing/2014/main" id="{B4E32163-B8AD-C245-8F5D-203B3EAD0866}"/>
              </a:ext>
            </a:extLst>
          </p:cNvPr>
          <p:cNvSpPr txBox="1"/>
          <p:nvPr/>
        </p:nvSpPr>
        <p:spPr>
          <a:xfrm>
            <a:off x="1585009" y="2337038"/>
            <a:ext cx="10578537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855663" lvl="1" indent="-855663">
              <a:buSzPct val="120000"/>
              <a:buBlip>
                <a:blip r:embed="rId2"/>
              </a:buBlip>
            </a:pPr>
            <a:r>
              <a:rPr lang="ru-RU" dirty="0"/>
              <a:t>Настройки генерации речи  (</a:t>
            </a:r>
            <a:r>
              <a:rPr lang="en-US" dirty="0"/>
              <a:t>TTS)</a:t>
            </a:r>
          </a:p>
        </p:txBody>
      </p:sp>
      <p:sp>
        <p:nvSpPr>
          <p:cNvPr id="777" name="Прямоугольник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spcBef>
                <a:spcPts val="0"/>
              </a:spcBef>
              <a:tabLst>
                <a:tab pos="5524500" algn="l"/>
              </a:tabLst>
              <a:defRPr sz="2400"/>
            </a:pPr>
            <a:r>
              <a:rPr lang="ru-RU" sz="2400" dirty="0">
                <a:ea typeface="+mn-lt"/>
                <a:cs typeface="+mn-lt"/>
                <a:hlinkClick r:id="rId3"/>
              </a:rPr>
              <a:t>https://yandex.ru/dev/dialogs/alice/doc/speech-tuning.html</a:t>
            </a:r>
            <a:endParaRPr lang="ru-RU" sz="2400" dirty="0">
              <a:ea typeface="+mn-lt"/>
              <a:cs typeface="+mn-lt"/>
            </a:endParaRPr>
          </a:p>
        </p:txBody>
      </p:sp>
      <p:pic>
        <p:nvPicPr>
          <p:cNvPr id="8" name="Рисунок 2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9D047219-ADDD-3148-B096-9A7AC0A6E7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2918" y="4026425"/>
            <a:ext cx="22921731" cy="7597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832398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23</a:t>
            </a:fld>
            <a:endParaRPr/>
          </a:p>
        </p:txBody>
      </p:sp>
      <p:sp>
        <p:nvSpPr>
          <p:cNvPr id="790" name="Библиотека звуков…"/>
          <p:cNvSpPr txBox="1">
            <a:spLocks noGrp="1"/>
          </p:cNvSpPr>
          <p:nvPr>
            <p:ph type="body" idx="1"/>
          </p:nvPr>
        </p:nvSpPr>
        <p:spPr>
          <a:xfrm>
            <a:off x="1637528" y="2877360"/>
            <a:ext cx="21959072" cy="9047103"/>
          </a:xfrm>
          <a:prstGeom prst="rect">
            <a:avLst/>
          </a:prstGeom>
        </p:spPr>
        <p:txBody>
          <a:bodyPr lIns="50800" tIns="50800" rIns="50800" bIns="50800" anchor="t"/>
          <a:lstStyle/>
          <a:p>
            <a:pPr marL="889000" lvl="1" indent="-889000">
              <a:spcAft>
                <a:spcPts val="1200"/>
              </a:spcAft>
              <a:defRPr b="0"/>
            </a:pPr>
            <a:r>
              <a:rPr dirty="0" err="1">
                <a:hlinkClick r:id="rId2"/>
              </a:rPr>
              <a:t>Библиотека</a:t>
            </a:r>
            <a:r>
              <a:rPr dirty="0">
                <a:hlinkClick r:id="rId2"/>
              </a:rPr>
              <a:t> </a:t>
            </a:r>
            <a:r>
              <a:rPr dirty="0" err="1">
                <a:hlinkClick r:id="rId2"/>
              </a:rPr>
              <a:t>звуков</a:t>
            </a:r>
            <a:endParaRPr dirty="0"/>
          </a:p>
          <a:p>
            <a:pPr defTabSz="457200">
              <a:lnSpc>
                <a:spcPts val="4700"/>
              </a:lnSpc>
              <a:spcBef>
                <a:spcPts val="0"/>
              </a:spcBef>
              <a:defRPr sz="1350">
                <a:latin typeface="Courier"/>
                <a:ea typeface="Courier"/>
                <a:cs typeface="Courier"/>
                <a:sym typeface="Courier"/>
              </a:defRPr>
            </a:pPr>
            <a:r>
              <a:rPr lang="ru-RU" dirty="0"/>
              <a:t>               </a:t>
            </a:r>
            <a:r>
              <a:rPr dirty="0"/>
              <a:t> </a:t>
            </a:r>
            <a:r>
              <a:rPr sz="2650" dirty="0"/>
              <a:t>"</a:t>
            </a:r>
            <a:r>
              <a:rPr sz="2650" dirty="0" err="1"/>
              <a:t>tts</a:t>
            </a:r>
            <a:r>
              <a:rPr sz="2650" dirty="0"/>
              <a:t>": "&lt;speaker audio="alice-sounds-game-win-1.opus"&gt; У </a:t>
            </a:r>
            <a:r>
              <a:rPr sz="2650" dirty="0" err="1"/>
              <a:t>вас</a:t>
            </a:r>
            <a:r>
              <a:rPr sz="2650" dirty="0"/>
              <a:t> </a:t>
            </a:r>
            <a:r>
              <a:rPr sz="2650" dirty="0" err="1"/>
              <a:t>получилось</a:t>
            </a:r>
            <a:r>
              <a:rPr sz="2650" dirty="0"/>
              <a:t>!"</a:t>
            </a:r>
          </a:p>
          <a:p>
            <a:pPr marL="0" lvl="1" indent="0">
              <a:buNone/>
              <a:defRPr b="0"/>
            </a:pPr>
            <a:endParaRPr lang="ru-RU" sz="2650" dirty="0"/>
          </a:p>
          <a:p>
            <a:pPr marL="0" lvl="1" indent="0">
              <a:buNone/>
              <a:defRPr b="0"/>
            </a:pPr>
            <a:endParaRPr sz="2650" dirty="0"/>
          </a:p>
          <a:p>
            <a:pPr marL="889000" lvl="1" indent="-889000">
              <a:spcAft>
                <a:spcPts val="1200"/>
              </a:spcAft>
              <a:defRPr b="0"/>
            </a:pPr>
            <a:r>
              <a:rPr dirty="0" err="1">
                <a:hlinkClick r:id="rId3"/>
              </a:rPr>
              <a:t>Библиотека</a:t>
            </a:r>
            <a:r>
              <a:rPr dirty="0">
                <a:hlinkClick r:id="rId3"/>
              </a:rPr>
              <a:t> </a:t>
            </a:r>
            <a:r>
              <a:rPr dirty="0" err="1">
                <a:hlinkClick r:id="rId3"/>
              </a:rPr>
              <a:t>эффектов</a:t>
            </a:r>
            <a:endParaRPr dirty="0"/>
          </a:p>
          <a:p>
            <a:pPr lvl="8" indent="213995" defTabSz="457200">
              <a:lnSpc>
                <a:spcPts val="4700"/>
              </a:lnSpc>
              <a:spcBef>
                <a:spcPts val="0"/>
              </a:spcBef>
              <a:defRPr sz="1350">
                <a:latin typeface="Courier"/>
                <a:ea typeface="Courier"/>
                <a:cs typeface="Courier"/>
                <a:sym typeface="Courier"/>
              </a:defRPr>
            </a:pPr>
            <a:r>
              <a:rPr lang="ru-RU" dirty="0"/>
              <a:t>             </a:t>
            </a:r>
            <a:r>
              <a:rPr dirty="0"/>
              <a:t> </a:t>
            </a:r>
            <a:r>
              <a:rPr sz="2650" dirty="0"/>
              <a:t>"</a:t>
            </a:r>
            <a:r>
              <a:rPr sz="2650" dirty="0" err="1"/>
              <a:t>tts</a:t>
            </a:r>
            <a:r>
              <a:rPr sz="2650" dirty="0"/>
              <a:t>": "&lt;speaker effect="</a:t>
            </a:r>
            <a:r>
              <a:rPr sz="2650" dirty="0" err="1"/>
              <a:t>behind_the_wall</a:t>
            </a:r>
            <a:r>
              <a:rPr sz="2650" dirty="0"/>
              <a:t>"&gt; </a:t>
            </a:r>
            <a:r>
              <a:rPr sz="2650" dirty="0" err="1"/>
              <a:t>Голос</a:t>
            </a:r>
            <a:r>
              <a:rPr sz="2650" dirty="0"/>
              <a:t> </a:t>
            </a:r>
            <a:r>
              <a:rPr sz="2650" dirty="0" err="1"/>
              <a:t>из-за</a:t>
            </a:r>
            <a:r>
              <a:rPr sz="2650" dirty="0"/>
              <a:t> </a:t>
            </a:r>
            <a:r>
              <a:rPr sz="2650" dirty="0" err="1"/>
              <a:t>стены</a:t>
            </a:r>
            <a:r>
              <a:rPr sz="2650" dirty="0"/>
              <a:t>"</a:t>
            </a:r>
          </a:p>
          <a:p>
            <a:pPr marL="442019" lvl="1" indent="-442019" defTabSz="457200">
              <a:lnSpc>
                <a:spcPts val="3200"/>
              </a:lnSpc>
              <a:spcBef>
                <a:spcPts val="0"/>
              </a:spcBef>
              <a:buBlip>
                <a:blip r:embed="rId4"/>
              </a:buBlip>
              <a:defRPr sz="1350" b="0">
                <a:latin typeface="Courier"/>
                <a:ea typeface="Courier"/>
                <a:cs typeface="Courier"/>
                <a:sym typeface="Courier"/>
              </a:defRPr>
            </a:pPr>
            <a:endParaRPr sz="2650" dirty="0"/>
          </a:p>
          <a:p>
            <a:pPr marL="1571625" lvl="1" indent="-1571625">
              <a:buBlip>
                <a:blip r:embed="rId4"/>
              </a:buBlip>
              <a:defRPr b="0"/>
            </a:pPr>
            <a:endParaRPr sz="2650" dirty="0"/>
          </a:p>
          <a:p>
            <a:pPr marL="889000" lvl="1" indent="-889000">
              <a:spcAft>
                <a:spcPts val="1200"/>
              </a:spcAft>
              <a:defRPr b="0"/>
            </a:pPr>
            <a:r>
              <a:rPr dirty="0">
                <a:hlinkClick r:id="rId5"/>
              </a:rPr>
              <a:t>Проигрывание собственных звуков</a:t>
            </a:r>
            <a:endParaRPr lang="en-US" sz="2650" dirty="0"/>
          </a:p>
          <a:p>
            <a:pPr marL="0" lvl="1" indent="0">
              <a:buNone/>
              <a:defRPr b="0"/>
            </a:pPr>
            <a:r>
              <a:rPr lang="en-US" sz="2400" dirty="0"/>
              <a:t> </a:t>
            </a:r>
            <a:r>
              <a:rPr lang="en-US" sz="2400" dirty="0">
                <a:ea typeface="+mn-lt"/>
                <a:cs typeface="+mn-lt"/>
              </a:rPr>
              <a:t>           </a:t>
            </a:r>
            <a:r>
              <a:rPr lang="en-US" sz="2650" b="0" dirty="0">
                <a:latin typeface="Courier"/>
              </a:rPr>
              <a:t>"</a:t>
            </a:r>
            <a:r>
              <a:rPr lang="en-US" sz="2650" b="0" dirty="0" err="1">
                <a:latin typeface="Courier"/>
              </a:rPr>
              <a:t>tts</a:t>
            </a:r>
            <a:r>
              <a:rPr lang="en-US" sz="2650" b="0" dirty="0">
                <a:latin typeface="Courier"/>
              </a:rPr>
              <a:t>": "&lt;speaker audio="dialogs-upload/[</a:t>
            </a:r>
            <a:r>
              <a:rPr lang="ru-RU" sz="2650" b="0" dirty="0">
                <a:latin typeface="Courier"/>
              </a:rPr>
              <a:t>ваше аудио</a:t>
            </a:r>
            <a:r>
              <a:rPr lang="en-US" sz="2650" b="0" dirty="0">
                <a:latin typeface="Courier"/>
              </a:rPr>
              <a:t>].opus"&gt; </a:t>
            </a:r>
            <a:r>
              <a:rPr lang="en-US" sz="2650" b="0" dirty="0" err="1">
                <a:latin typeface="Courier"/>
              </a:rPr>
              <a:t>Софийский</a:t>
            </a:r>
            <a:r>
              <a:rPr lang="en-US" sz="2650" b="0" dirty="0">
                <a:latin typeface="Courier"/>
              </a:rPr>
              <a:t> </a:t>
            </a:r>
            <a:r>
              <a:rPr lang="en-US" sz="2650" b="0" dirty="0" err="1">
                <a:latin typeface="Courier"/>
              </a:rPr>
              <a:t>собор</a:t>
            </a:r>
            <a:r>
              <a:rPr lang="en-US" sz="2650" b="0" dirty="0">
                <a:latin typeface="Courier"/>
              </a:rPr>
              <a:t>..."</a:t>
            </a:r>
          </a:p>
        </p:txBody>
      </p:sp>
      <p:sp>
        <p:nvSpPr>
          <p:cNvPr id="8" name="Как изменить как звучит Алиса">
            <a:extLst>
              <a:ext uri="{FF2B5EF4-FFF2-40B4-BE49-F238E27FC236}">
                <a16:creationId xmlns:a16="http://schemas.microsoft.com/office/drawing/2014/main" id="{85C274D9-EB16-9C49-97E9-3478122DE621}"/>
              </a:ext>
            </a:extLst>
          </p:cNvPr>
          <p:cNvSpPr txBox="1">
            <a:spLocks/>
          </p:cNvSpPr>
          <p:nvPr/>
        </p:nvSpPr>
        <p:spPr>
          <a:xfrm>
            <a:off x="1737558" y="913972"/>
            <a:ext cx="21213684" cy="23786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>
            <a:lvl1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1" i="0" u="none" strike="noStrike" cap="none" spc="0" baseline="-5555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1pPr>
            <a:lvl2pPr marL="1143000" marR="0" indent="-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80000"/>
              <a:buFontTx/>
              <a:buNone/>
              <a:tabLst/>
              <a:defRPr sz="7200" b="1" i="0" u="none" strike="noStrike" cap="none" spc="0" baseline="-5555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2pPr>
            <a:lvl3pPr marL="1143000" marR="0" indent="-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7200" b="1" i="0" u="none" strike="noStrike" cap="none" spc="0" baseline="-5555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3pPr>
            <a:lvl4pPr marL="1143000" marR="0" indent="-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AutoNum type="arabicPeriod"/>
              <a:tabLst/>
              <a:defRPr sz="7200" b="1" i="0" u="none" strike="noStrike" cap="none" spc="0" baseline="-5555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4pPr>
            <a:lvl5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1" i="0" u="none" strike="noStrike" cap="none" spc="0" baseline="-5555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5pPr>
            <a:lvl6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1" i="0" u="none" strike="noStrike" cap="none" spc="0" baseline="-5555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6pPr>
            <a:lvl7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1" i="0" u="none" strike="noStrike" cap="none" spc="0" baseline="-5555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7pPr>
            <a:lvl8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1" i="0" u="none" strike="noStrike" cap="none" spc="0" baseline="-5555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8pPr>
            <a:lvl9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1" i="0" u="none" strike="noStrike" cap="none" spc="0" baseline="-5555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hangingPunct="1"/>
            <a:r>
              <a:rPr lang="ru-RU" sz="8800"/>
              <a:t>Как изменить звучание Алисы</a:t>
            </a:r>
            <a:endParaRPr lang="ru-RU" sz="8800" dirty="0"/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MVP к семинару"/>
          <p:cNvSpPr txBox="1">
            <a:spLocks noGrp="1"/>
          </p:cNvSpPr>
          <p:nvPr>
            <p:ph type="title"/>
          </p:nvPr>
        </p:nvSpPr>
        <p:spPr>
          <a:xfrm>
            <a:off x="1585158" y="761572"/>
            <a:ext cx="21478042" cy="2378681"/>
          </a:xfrm>
          <a:prstGeom prst="rect">
            <a:avLst/>
          </a:prstGeom>
        </p:spPr>
        <p:txBody>
          <a:bodyPr lIns="0" tIns="0" rIns="0" bIns="0" anchor="t"/>
          <a:lstStyle/>
          <a:p>
            <a:r>
              <a:rPr lang="ru-RU" sz="8800" dirty="0"/>
              <a:t>Периодическая проверка работоспособности навыка</a:t>
            </a:r>
          </a:p>
        </p:txBody>
      </p:sp>
      <p:sp>
        <p:nvSpPr>
          <p:cNvPr id="823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 dirty="0"/>
              <a:t>24</a:t>
            </a:fld>
            <a:endParaRPr dirty="0"/>
          </a:p>
        </p:txBody>
      </p:sp>
      <p:sp>
        <p:nvSpPr>
          <p:cNvPr id="825" name="Минимум:…"/>
          <p:cNvSpPr txBox="1">
            <a:spLocks noGrp="1"/>
          </p:cNvSpPr>
          <p:nvPr>
            <p:ph type="body" idx="1"/>
          </p:nvPr>
        </p:nvSpPr>
        <p:spPr>
          <a:xfrm>
            <a:off x="1638207" y="2341584"/>
            <a:ext cx="21234586" cy="9047103"/>
          </a:xfrm>
          <a:prstGeom prst="rect">
            <a:avLst/>
          </a:prstGeom>
        </p:spPr>
        <p:txBody>
          <a:bodyPr lIns="50800" tIns="50800" rIns="50800" bIns="50800" anchor="t"/>
          <a:lstStyle/>
          <a:p>
            <a:r>
              <a:rPr lang="ru-RU" dirty="0"/>
              <a:t>Запрос:                                      Ответ:</a:t>
            </a:r>
          </a:p>
        </p:txBody>
      </p:sp>
      <p:pic>
        <p:nvPicPr>
          <p:cNvPr id="2" name="Рисунок 2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C106740F-9AC8-44A6-BC96-DB7D04BC3F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606" y="3735801"/>
            <a:ext cx="8057187" cy="6244398"/>
          </a:xfrm>
          <a:prstGeom prst="rect">
            <a:avLst/>
          </a:prstGeom>
        </p:spPr>
      </p:pic>
      <p:pic>
        <p:nvPicPr>
          <p:cNvPr id="3" name="Рисунок 3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9E46F450-4B2B-4A20-99EE-44C5BD047B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0275" y="4189009"/>
            <a:ext cx="7677150" cy="4598496"/>
          </a:xfrm>
          <a:prstGeom prst="rect">
            <a:avLst/>
          </a:prstGeom>
        </p:spPr>
      </p:pic>
      <p:sp>
        <p:nvSpPr>
          <p:cNvPr id="9" name="Прямоугольник">
            <a:extLst>
              <a:ext uri="{FF2B5EF4-FFF2-40B4-BE49-F238E27FC236}">
                <a16:creationId xmlns:a16="http://schemas.microsoft.com/office/drawing/2014/main" id="{32649997-FAC3-7546-AF31-36F7B30C7C75}"/>
              </a:ext>
            </a:extLst>
          </p:cNvPr>
          <p:cNvSpPr txBox="1">
            <a:spLocks noGrp="1"/>
          </p:cNvSpPr>
          <p:nvPr>
            <p:ph type="body" idx="21"/>
          </p:nvPr>
        </p:nvSpPr>
        <p:spPr>
          <a:xfrm>
            <a:off x="1585009" y="12610758"/>
            <a:ext cx="17592133" cy="446039"/>
          </a:xfrm>
          <a:prstGeom prst="rect">
            <a:avLst/>
          </a:prstGeom>
        </p:spPr>
        <p:txBody>
          <a:bodyPr/>
          <a:lstStyle/>
          <a:p>
            <a:pPr>
              <a:spcBef>
                <a:spcPts val="0"/>
              </a:spcBef>
              <a:tabLst>
                <a:tab pos="5524500" algn="l"/>
              </a:tabLst>
              <a:defRPr sz="2400"/>
            </a:pPr>
            <a:r>
              <a:rPr lang="en-US" dirty="0">
                <a:hlinkClick r:id="rId4"/>
              </a:rPr>
              <a:t>https://yandex.ru/dev/dialogs/alice/doc/health-check.html</a:t>
            </a:r>
            <a:endParaRPr lang="ru-RU" dirty="0"/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Запуск навыка на реальных пользователей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0" tIns="0" rIns="0" bIns="0" anchor="t"/>
          <a:lstStyle/>
          <a:p>
            <a:r>
              <a:rPr sz="8800" dirty="0"/>
              <a:t>Запуск навыка на реальных </a:t>
            </a:r>
            <a:r>
              <a:rPr lang="ru-RU" sz="8800" dirty="0">
                <a:ea typeface="+mn-lt"/>
                <a:cs typeface="+mn-lt"/>
              </a:rPr>
              <a:t>пользователях</a:t>
            </a:r>
            <a:endParaRPr lang="ru-RU" sz="8800" dirty="0" err="1"/>
          </a:p>
        </p:txBody>
      </p:sp>
      <p:sp>
        <p:nvSpPr>
          <p:cNvPr id="805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 dirty="0"/>
              <a:t>25</a:t>
            </a:fld>
            <a:endParaRPr dirty="0"/>
          </a:p>
        </p:txBody>
      </p:sp>
      <p:sp>
        <p:nvSpPr>
          <p:cNvPr id="807" name="Ошибки в консоли разработчика"/>
          <p:cNvSpPr txBox="1">
            <a:spLocks noGrp="1"/>
          </p:cNvSpPr>
          <p:nvPr>
            <p:ph type="body" idx="1"/>
          </p:nvPr>
        </p:nvSpPr>
        <p:spPr>
          <a:xfrm>
            <a:off x="1487165" y="2351086"/>
            <a:ext cx="21234585" cy="9047103"/>
          </a:xfrm>
          <a:prstGeom prst="rect">
            <a:avLst/>
          </a:prstGeom>
        </p:spPr>
        <p:txBody>
          <a:bodyPr/>
          <a:lstStyle/>
          <a:p>
            <a:pPr marL="889000" lvl="1" indent="-889000">
              <a:buBlip>
                <a:blip r:embed="rId2"/>
              </a:buBlip>
              <a:defRPr b="0"/>
            </a:pPr>
            <a:r>
              <a:rPr dirty="0" err="1"/>
              <a:t>Ошибки</a:t>
            </a:r>
            <a:r>
              <a:rPr dirty="0"/>
              <a:t> </a:t>
            </a:r>
            <a:r>
              <a:rPr dirty="0" err="1"/>
              <a:t>в</a:t>
            </a:r>
            <a:r>
              <a:rPr dirty="0"/>
              <a:t> </a:t>
            </a:r>
            <a:r>
              <a:rPr dirty="0" err="1"/>
              <a:t>консоли</a:t>
            </a:r>
            <a:r>
              <a:rPr dirty="0"/>
              <a:t> </a:t>
            </a:r>
            <a:r>
              <a:rPr dirty="0" err="1"/>
              <a:t>разработчика</a:t>
            </a:r>
            <a:endParaRPr dirty="0"/>
          </a:p>
        </p:txBody>
      </p:sp>
      <p:pic>
        <p:nvPicPr>
          <p:cNvPr id="808" name="Screenshot 2021-01-19 at 14.01.32.png" descr="Screenshot 2021-01-19 at 14.01.3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2018" y="3246019"/>
            <a:ext cx="13897099" cy="981077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Запуск навыка на реальных пользователей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0" tIns="0" rIns="0" bIns="0" anchor="t"/>
          <a:lstStyle/>
          <a:p>
            <a:r>
              <a:rPr sz="8800" dirty="0" err="1"/>
              <a:t>Запуск</a:t>
            </a:r>
            <a:r>
              <a:rPr sz="8800" dirty="0"/>
              <a:t> </a:t>
            </a:r>
            <a:r>
              <a:rPr sz="8800" dirty="0" err="1"/>
              <a:t>навыка</a:t>
            </a:r>
            <a:r>
              <a:rPr sz="8800" dirty="0"/>
              <a:t> </a:t>
            </a:r>
            <a:r>
              <a:rPr sz="8800" dirty="0" err="1"/>
              <a:t>на</a:t>
            </a:r>
            <a:r>
              <a:rPr sz="8800" dirty="0"/>
              <a:t> </a:t>
            </a:r>
            <a:r>
              <a:rPr sz="8800" dirty="0" err="1"/>
              <a:t>реальных</a:t>
            </a:r>
            <a:r>
              <a:rPr sz="8800" dirty="0"/>
              <a:t> </a:t>
            </a:r>
            <a:r>
              <a:rPr lang="ru-RU" sz="8800" dirty="0"/>
              <a:t>пользователях</a:t>
            </a:r>
            <a:endParaRPr sz="8800" dirty="0"/>
          </a:p>
        </p:txBody>
      </p:sp>
      <p:sp>
        <p:nvSpPr>
          <p:cNvPr id="800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 dirty="0"/>
              <a:t>26</a:t>
            </a:fld>
            <a:endParaRPr dirty="0"/>
          </a:p>
        </p:txBody>
      </p:sp>
      <p:sp>
        <p:nvSpPr>
          <p:cNvPr id="802" name="Писать пользовательские логи"/>
          <p:cNvSpPr txBox="1">
            <a:spLocks noGrp="1"/>
          </p:cNvSpPr>
          <p:nvPr>
            <p:ph type="body" idx="1"/>
          </p:nvPr>
        </p:nvSpPr>
        <p:spPr>
          <a:xfrm>
            <a:off x="1587407" y="3052784"/>
            <a:ext cx="21234586" cy="9047103"/>
          </a:xfrm>
          <a:prstGeom prst="rect">
            <a:avLst/>
          </a:prstGeom>
        </p:spPr>
        <p:txBody>
          <a:bodyPr lIns="50800" tIns="50800" rIns="50800" bIns="50800" anchor="t"/>
          <a:lstStyle/>
          <a:p>
            <a:pPr marL="906463" lvl="1" indent="-906463">
              <a:buBlip>
                <a:blip r:embed="rId2"/>
              </a:buBlip>
              <a:defRPr b="0"/>
            </a:pPr>
            <a:r>
              <a:rPr dirty="0"/>
              <a:t>Писать пользовательские </a:t>
            </a:r>
            <a:r>
              <a:rPr dirty="0" err="1"/>
              <a:t>логи</a:t>
            </a:r>
            <a:endParaRPr lang="ru-RU" dirty="0"/>
          </a:p>
          <a:p>
            <a:pPr marL="906463" lvl="1" indent="-906463">
              <a:defRPr b="0"/>
            </a:pPr>
            <a:endParaRPr lang="ru-RU" dirty="0"/>
          </a:p>
          <a:p>
            <a:pPr marL="906463" lvl="1" indent="-906463">
              <a:defRPr b="0"/>
            </a:pPr>
            <a:r>
              <a:rPr lang="ru-RU" dirty="0"/>
              <a:t>Читать пользовательские </a:t>
            </a:r>
            <a:r>
              <a:rPr lang="ru-RU" dirty="0" err="1"/>
              <a:t>логи</a:t>
            </a:r>
            <a:endParaRPr lang="ru-RU" dirty="0"/>
          </a:p>
          <a:p>
            <a:pPr marL="906463" lvl="1" indent="-906463">
              <a:defRPr b="0"/>
            </a:pPr>
            <a:endParaRPr lang="ru-RU" dirty="0"/>
          </a:p>
          <a:p>
            <a:pPr marL="906463" lvl="1" indent="-906463">
              <a:defRPr b="0"/>
            </a:pPr>
            <a:r>
              <a:rPr lang="ru-RU" dirty="0"/>
              <a:t>Дополнять </a:t>
            </a:r>
            <a:r>
              <a:rPr lang="ru-RU" dirty="0" err="1"/>
              <a:t>интенты</a:t>
            </a:r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Запуск навыка на реальных пользователей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ru-RU" sz="8800" dirty="0"/>
              <a:t>Запуск </a:t>
            </a:r>
            <a:r>
              <a:rPr sz="8800" dirty="0" err="1"/>
              <a:t>навыка</a:t>
            </a:r>
            <a:r>
              <a:rPr sz="8800" dirty="0"/>
              <a:t> </a:t>
            </a:r>
            <a:r>
              <a:rPr lang="ru-RU" sz="8800" dirty="0"/>
              <a:t>на реальных </a:t>
            </a:r>
            <a:r>
              <a:rPr sz="8800" dirty="0" err="1"/>
              <a:t>пользовател</a:t>
            </a:r>
            <a:r>
              <a:rPr lang="ru-RU" sz="8800" dirty="0" err="1"/>
              <a:t>ях</a:t>
            </a:r>
            <a:endParaRPr sz="8800" dirty="0"/>
          </a:p>
        </p:txBody>
      </p:sp>
      <p:sp>
        <p:nvSpPr>
          <p:cNvPr id="811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27</a:t>
            </a:fld>
            <a:endParaRPr/>
          </a:p>
        </p:txBody>
      </p:sp>
      <p:sp>
        <p:nvSpPr>
          <p:cNvPr id="813" name="Статистика в AppMetrica"/>
          <p:cNvSpPr txBox="1">
            <a:spLocks noGrp="1"/>
          </p:cNvSpPr>
          <p:nvPr>
            <p:ph type="body" idx="1"/>
          </p:nvPr>
        </p:nvSpPr>
        <p:spPr>
          <a:xfrm>
            <a:off x="1594009" y="2348032"/>
            <a:ext cx="21234585" cy="9047103"/>
          </a:xfrm>
          <a:prstGeom prst="rect">
            <a:avLst/>
          </a:prstGeom>
        </p:spPr>
        <p:txBody>
          <a:bodyPr/>
          <a:lstStyle/>
          <a:p>
            <a:pPr marL="906463" lvl="1" indent="-906463">
              <a:buBlip>
                <a:blip r:embed="rId2"/>
              </a:buBlip>
              <a:defRPr b="0"/>
            </a:pPr>
            <a:r>
              <a:rPr dirty="0" err="1"/>
              <a:t>Статистика</a:t>
            </a:r>
            <a:r>
              <a:rPr dirty="0"/>
              <a:t> </a:t>
            </a:r>
            <a:r>
              <a:rPr dirty="0" err="1"/>
              <a:t>в</a:t>
            </a:r>
            <a:r>
              <a:rPr dirty="0"/>
              <a:t> </a:t>
            </a:r>
            <a:r>
              <a:rPr dirty="0" err="1"/>
              <a:t>AppMetrica</a:t>
            </a:r>
            <a:endParaRPr dirty="0"/>
          </a:p>
        </p:txBody>
      </p:sp>
      <p:pic>
        <p:nvPicPr>
          <p:cNvPr id="814" name="Screenshot 2021-01-19 at 14.00.57.png" descr="Screenshot 2021-01-19 at 14.00.57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5448" y="3324639"/>
            <a:ext cx="18134172" cy="962489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Сцены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sz="8800" dirty="0" err="1"/>
              <a:t>Сцены</a:t>
            </a:r>
            <a:endParaRPr sz="8800" dirty="0"/>
          </a:p>
        </p:txBody>
      </p:sp>
      <p:sp>
        <p:nvSpPr>
          <p:cNvPr id="817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28</a:t>
            </a:fld>
            <a:endParaRPr/>
          </a:p>
        </p:txBody>
      </p:sp>
      <p:sp>
        <p:nvSpPr>
          <p:cNvPr id="818" name="Прямоугольник"/>
          <p:cNvSpPr txBox="1">
            <a:spLocks noGrp="1"/>
          </p:cNvSpPr>
          <p:nvPr>
            <p:ph type="body" idx="21"/>
          </p:nvPr>
        </p:nvSpPr>
        <p:spPr>
          <a:xfrm>
            <a:off x="1585009" y="12100560"/>
            <a:ext cx="17592133" cy="956237"/>
          </a:xfrm>
          <a:prstGeom prst="rect">
            <a:avLst/>
          </a:prstGeom>
        </p:spPr>
        <p:txBody>
          <a:bodyPr/>
          <a:lstStyle/>
          <a:p>
            <a:r>
              <a:rPr lang="en-US" sz="2400" dirty="0">
                <a:ea typeface="+mn-lt"/>
                <a:cs typeface="+mn-lt"/>
                <a:hlinkClick r:id="rId2"/>
              </a:rPr>
              <a:t>https://github.com/yandex/alice-skills/tree/master/python/scenes</a:t>
            </a:r>
            <a:endParaRPr lang="af-ZA" sz="2400" dirty="0">
              <a:ea typeface="+mn-lt"/>
              <a:cs typeface="+mn-lt"/>
            </a:endParaRPr>
          </a:p>
          <a:p>
            <a:r>
              <a:rPr lang="af-ZA" sz="2400" dirty="0">
                <a:ea typeface="+mn-lt"/>
                <a:cs typeface="+mn-lt"/>
                <a:hlinkClick r:id="rId3"/>
              </a:rPr>
              <a:t>https://github.com/subnetsRU/alice-skill-example</a:t>
            </a:r>
            <a:endParaRPr lang="af-ZA" sz="2400" dirty="0">
              <a:ea typeface="+mn-lt"/>
              <a:cs typeface="+mn-lt"/>
            </a:endParaRPr>
          </a:p>
        </p:txBody>
      </p:sp>
      <p:pic>
        <p:nvPicPr>
          <p:cNvPr id="819" name="image_2021-01-18_20-39-46.png" descr="image_2021-01-18_20-39-46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1811" y="1860119"/>
            <a:ext cx="10458527" cy="9995762"/>
          </a:xfrm>
          <a:prstGeom prst="rect">
            <a:avLst/>
          </a:prstGeom>
          <a:ln w="12700">
            <a:miter lim="400000"/>
          </a:ln>
        </p:spPr>
      </p:pic>
      <p:sp>
        <p:nvSpPr>
          <p:cNvPr id="820" name="https://github.com/yandex/alice-skills/tree/master/python/scenes"/>
          <p:cNvSpPr txBox="1"/>
          <p:nvPr/>
        </p:nvSpPr>
        <p:spPr>
          <a:xfrm>
            <a:off x="1657548" y="2170172"/>
            <a:ext cx="17540058" cy="165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endParaRPr lang="ru-RU" dirty="0"/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F941E56D-10B9-4BCA-937D-08CAC22342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 rIns="0" bIns="0" anchor="t"/>
          <a:lstStyle/>
          <a:p>
            <a:r>
              <a:rPr lang="ru-RU" sz="8800" dirty="0"/>
              <a:t>Полезные ссылки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6409E602-4405-4F9C-8F41-995B0630A9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0348" y="2737621"/>
            <a:ext cx="21234586" cy="9809104"/>
          </a:xfrm>
        </p:spPr>
        <p:txBody>
          <a:bodyPr lIns="50800" tIns="50800" rIns="50800" bIns="50800" anchor="t"/>
          <a:lstStyle/>
          <a:p>
            <a:pPr lvl="1">
              <a:lnSpc>
                <a:spcPct val="150000"/>
              </a:lnSpc>
              <a:buChar char="•"/>
            </a:pPr>
            <a:r>
              <a:rPr lang="ru-RU" sz="4400" b="0" dirty="0">
                <a:ea typeface="+mn-lt"/>
                <a:cs typeface="+mn-lt"/>
                <a:hlinkClick r:id="rId2"/>
              </a:rPr>
              <a:t>Документация</a:t>
            </a:r>
            <a:r>
              <a:rPr lang="ru-RU" sz="4400" dirty="0">
                <a:ea typeface="+mn-lt"/>
                <a:cs typeface="+mn-lt"/>
              </a:rPr>
              <a:t> </a:t>
            </a:r>
          </a:p>
          <a:p>
            <a:pPr lvl="1">
              <a:lnSpc>
                <a:spcPct val="150000"/>
              </a:lnSpc>
              <a:buChar char="•"/>
            </a:pPr>
            <a:r>
              <a:rPr lang="ru-RU" sz="4400" b="0" dirty="0">
                <a:ea typeface="+mn-lt"/>
                <a:cs typeface="+mn-lt"/>
                <a:hlinkClick r:id="rId3"/>
              </a:rPr>
              <a:t>Блог Яндекс.Диалогов</a:t>
            </a:r>
            <a:r>
              <a:rPr lang="ru-RU" sz="4400" dirty="0">
                <a:ea typeface="+mn-lt"/>
                <a:cs typeface="+mn-lt"/>
              </a:rPr>
              <a:t> </a:t>
            </a:r>
          </a:p>
          <a:p>
            <a:pPr lvl="1">
              <a:lnSpc>
                <a:spcPct val="150000"/>
              </a:lnSpc>
              <a:buChar char="•"/>
            </a:pPr>
            <a:r>
              <a:rPr lang="ru-RU" sz="4400" b="0" dirty="0">
                <a:ea typeface="+mn-lt"/>
                <a:cs typeface="+mn-lt"/>
                <a:hlinkClick r:id="rId4"/>
              </a:rPr>
              <a:t>Школа Алисы</a:t>
            </a:r>
            <a:r>
              <a:rPr lang="ru-RU" sz="4400" b="0" dirty="0">
                <a:ea typeface="+mn-lt"/>
                <a:cs typeface="+mn-lt"/>
              </a:rPr>
              <a:t> (</a:t>
            </a:r>
            <a:r>
              <a:rPr lang="ru-RU" sz="4400" b="0" dirty="0" err="1">
                <a:ea typeface="+mn-lt"/>
                <a:cs typeface="+mn-lt"/>
              </a:rPr>
              <a:t>YouTube</a:t>
            </a:r>
            <a:r>
              <a:rPr lang="ru-RU" sz="4400" b="0" dirty="0">
                <a:ea typeface="+mn-lt"/>
                <a:cs typeface="+mn-lt"/>
              </a:rPr>
              <a:t>-канал Яндекс.Диалогов)</a:t>
            </a:r>
            <a:endParaRPr lang="ru-RU" sz="4400" dirty="0">
              <a:ea typeface="+mn-lt"/>
              <a:cs typeface="+mn-lt"/>
            </a:endParaRPr>
          </a:p>
          <a:p>
            <a:pPr lvl="1">
              <a:lnSpc>
                <a:spcPct val="150000"/>
              </a:lnSpc>
              <a:buChar char="•"/>
            </a:pPr>
            <a:r>
              <a:rPr lang="ru-RU" sz="4400" b="0" dirty="0">
                <a:ea typeface="+mn-lt"/>
                <a:cs typeface="+mn-lt"/>
                <a:hlinkClick r:id="rId5"/>
              </a:rPr>
              <a:t>Навыки с открытым исходным кодом</a:t>
            </a:r>
            <a:endParaRPr lang="ru-RU" sz="4400" b="0" dirty="0">
              <a:ea typeface="+mn-lt"/>
              <a:cs typeface="+mn-lt"/>
            </a:endParaRPr>
          </a:p>
          <a:p>
            <a:pPr lvl="1">
              <a:lnSpc>
                <a:spcPct val="150000"/>
              </a:lnSpc>
              <a:buChar char="•"/>
            </a:pPr>
            <a:r>
              <a:rPr lang="ru-RU" sz="4400" b="0" dirty="0">
                <a:ea typeface="+mn-lt"/>
                <a:cs typeface="+mn-lt"/>
                <a:hlinkClick r:id="rId6"/>
              </a:rPr>
              <a:t>Сообщество разработчиков</a:t>
            </a:r>
            <a:endParaRPr lang="ru-RU" sz="4400" b="0" dirty="0">
              <a:ea typeface="+mn-lt"/>
              <a:cs typeface="+mn-lt"/>
            </a:endParaRPr>
          </a:p>
          <a:p>
            <a:pPr lvl="1">
              <a:buChar char="•"/>
            </a:pPr>
            <a:endParaRPr lang="ru-RU" sz="4400" b="0" dirty="0">
              <a:ea typeface="+mn-lt"/>
              <a:cs typeface="+mn-lt"/>
            </a:endParaRPr>
          </a:p>
          <a:p>
            <a:pPr lvl="1">
              <a:buChar char="•"/>
            </a:pPr>
            <a:endParaRPr lang="ru-RU" sz="4400" b="0" dirty="0">
              <a:ea typeface="+mn-lt"/>
              <a:cs typeface="+mn-lt"/>
            </a:endParaRPr>
          </a:p>
          <a:p>
            <a:pPr marL="0" lvl="1" indent="0">
              <a:buNone/>
            </a:pPr>
            <a:endParaRPr lang="ru-RU" sz="4400" b="0" dirty="0">
              <a:ea typeface="+mn-lt"/>
              <a:cs typeface="+mn-lt"/>
            </a:endParaRPr>
          </a:p>
          <a:p>
            <a:pPr marL="0" lvl="1" indent="0">
              <a:buNone/>
            </a:pPr>
            <a:r>
              <a:rPr lang="ru-RU" sz="3600" b="0" dirty="0">
                <a:ea typeface="+mn-lt"/>
                <a:cs typeface="+mn-lt"/>
              </a:rPr>
              <a:t>Благодарю участников сообщества за помощь в подготовке воркшопа: </a:t>
            </a:r>
            <a:endParaRPr lang="ru-RU" sz="3600" dirty="0"/>
          </a:p>
          <a:p>
            <a:pPr marL="0" lvl="2" indent="0">
              <a:buNone/>
            </a:pPr>
            <a:r>
              <a:rPr lang="ru-RU" sz="3200" dirty="0">
                <a:ea typeface="+mn-lt"/>
                <a:cs typeface="+mn-lt"/>
              </a:rPr>
              <a:t>Потапов </a:t>
            </a:r>
            <a:r>
              <a:rPr lang="ru-RU" sz="3200" b="0" dirty="0">
                <a:ea typeface="+mn-lt"/>
                <a:cs typeface="+mn-lt"/>
              </a:rPr>
              <a:t>Виталий </a:t>
            </a:r>
            <a:r>
              <a:rPr lang="ru-RU" sz="3200" dirty="0">
                <a:ea typeface="+mn-lt"/>
                <a:cs typeface="+mn-lt"/>
              </a:rPr>
              <a:t>(@vitpotapov)</a:t>
            </a:r>
          </a:p>
          <a:p>
            <a:pPr marL="0" lvl="2" indent="0">
              <a:buNone/>
            </a:pPr>
            <a:r>
              <a:rPr lang="ru-RU" sz="3200" dirty="0">
                <a:ea typeface="+mn-lt"/>
                <a:cs typeface="+mn-lt"/>
              </a:rPr>
              <a:t>Виталий</a:t>
            </a:r>
            <a:r>
              <a:rPr lang="ru-RU" sz="3200" b="0" dirty="0">
                <a:ea typeface="+mn-lt"/>
                <a:cs typeface="+mn-lt"/>
              </a:rPr>
              <a:t> </a:t>
            </a:r>
            <a:r>
              <a:rPr lang="ru-RU" sz="3200" dirty="0">
                <a:ea typeface="+mn-lt"/>
                <a:cs typeface="+mn-lt"/>
              </a:rPr>
              <a:t>(@i200cm3</a:t>
            </a:r>
            <a:r>
              <a:rPr lang="ru-RU" sz="3200" b="0" dirty="0">
                <a:ea typeface="+mn-lt"/>
                <a:cs typeface="+mn-lt"/>
              </a:rPr>
              <a:t>)</a:t>
            </a:r>
            <a:endParaRPr lang="ru-RU" sz="3200" dirty="0">
              <a:ea typeface="+mn-lt"/>
              <a:cs typeface="+mn-lt"/>
            </a:endParaRP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02786455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Сценарий прототипа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sz="8800" dirty="0" err="1"/>
              <a:t>Сценарий</a:t>
            </a:r>
            <a:r>
              <a:rPr dirty="0"/>
              <a:t> </a:t>
            </a:r>
            <a:r>
              <a:rPr sz="8800" dirty="0" err="1"/>
              <a:t>прототипа</a:t>
            </a:r>
            <a:endParaRPr dirty="0"/>
          </a:p>
        </p:txBody>
      </p:sp>
      <p:sp>
        <p:nvSpPr>
          <p:cNvPr id="615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</a:t>
            </a:fld>
            <a:endParaRPr/>
          </a:p>
        </p:txBody>
      </p:sp>
      <p:pic>
        <p:nvPicPr>
          <p:cNvPr id="617" name="Screenshot 2021-01-11 at 20.55.30.png" descr="Screenshot 2021-01-11 at 20.55.3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prstGeom prst="rect">
            <a:avLst/>
          </a:prstGeom>
          <a:ln w="12700">
            <a:miter lim="400000"/>
          </a:ln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5B05C26-8F80-2A44-985E-1C0E39A311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932" y="2259795"/>
            <a:ext cx="22634136" cy="10624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273337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47D3D80F-FCC9-5E4C-95FB-7316DC3E5CE6}"/>
              </a:ext>
            </a:extLst>
          </p:cNvPr>
          <p:cNvSpPr/>
          <p:nvPr/>
        </p:nvSpPr>
        <p:spPr>
          <a:xfrm>
            <a:off x="1580357" y="3786104"/>
            <a:ext cx="15376525" cy="8472440"/>
          </a:xfrm>
          <a:prstGeom prst="roundRect">
            <a:avLst>
              <a:gd name="adj" fmla="val 7854"/>
            </a:avLst>
          </a:prstGeom>
          <a:solidFill>
            <a:srgbClr val="EFEEF4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 defTabSz="1828709" hangingPunct="1">
              <a:lnSpc>
                <a:spcPct val="90000"/>
              </a:lnSpc>
              <a:spcBef>
                <a:spcPts val="0"/>
              </a:spcBef>
              <a:defRPr/>
            </a:pPr>
            <a:endParaRPr lang="ru-RU" sz="3200" kern="1200" dirty="0">
              <a:ln w="0"/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A792FAF9-4689-1E40-884E-0A8A17A883AC}"/>
              </a:ext>
            </a:extLst>
          </p:cNvPr>
          <p:cNvSpPr/>
          <p:nvPr/>
        </p:nvSpPr>
        <p:spPr>
          <a:xfrm>
            <a:off x="2511577" y="5003067"/>
            <a:ext cx="1188149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828709" hangingPunct="1">
              <a:spcBef>
                <a:spcPts val="0"/>
              </a:spcBef>
              <a:defRPr/>
            </a:pPr>
            <a:r>
              <a:rPr lang="ru-RU" sz="9600" kern="1200" dirty="0">
                <a:latin typeface="YS Text Medium" pitchFamily="2" charset="0"/>
              </a:rPr>
              <a:t>Спасибо!</a:t>
            </a:r>
          </a:p>
        </p:txBody>
      </p:sp>
      <p:pic>
        <p:nvPicPr>
          <p:cNvPr id="6" name="Изображение 6">
            <a:extLst>
              <a:ext uri="{FF2B5EF4-FFF2-40B4-BE49-F238E27FC236}">
                <a16:creationId xmlns:a16="http://schemas.microsoft.com/office/drawing/2014/main" id="{C0667EFA-35C7-AB45-8785-5393FDD927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8012" y="1225465"/>
            <a:ext cx="2289465" cy="877368"/>
          </a:xfrm>
          <a:prstGeom prst="rect">
            <a:avLst/>
          </a:prstGeom>
        </p:spPr>
      </p:pic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A625400B-E1A4-ED4E-A2BA-E57177199E40}"/>
              </a:ext>
            </a:extLst>
          </p:cNvPr>
          <p:cNvSpPr txBox="1">
            <a:spLocks/>
          </p:cNvSpPr>
          <p:nvPr/>
        </p:nvSpPr>
        <p:spPr>
          <a:xfrm>
            <a:off x="2574135" y="8199193"/>
            <a:ext cx="4492623" cy="820513"/>
          </a:xfrm>
          <a:prstGeom prst="rect">
            <a:avLst/>
          </a:prstGeom>
        </p:spPr>
        <p:txBody>
          <a:bodyPr anchor="t"/>
          <a:lstStyle>
            <a:lvl1pPr marL="0" indent="0" algn="l" defTabSz="182861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0000" indent="-719964" algn="l" defTabSz="190790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Pct val="120000"/>
              <a:buFont typeface="Arial Unicode MS" panose="020B0604020202020204" pitchFamily="34" charset="-128"/>
              <a:buChar char="▎"/>
              <a:defRPr sz="32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0000" indent="-715963" algn="l" defTabSz="182861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50000"/>
              <a:buFont typeface="Arial" panose="020B0604020202020204" pitchFamily="34" charset="0"/>
              <a:buChar char="›"/>
              <a:tabLst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715963" algn="l" defTabSz="182861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  <a:tabLst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61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3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699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007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315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1623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>
                <a:latin typeface="YS Text Medium" pitchFamily="2" charset="0"/>
              </a:rPr>
              <a:t>Дмитрий Николаев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9E65084E-89C3-0E4B-ACF8-35B88BC9DA3B}"/>
              </a:ext>
            </a:extLst>
          </p:cNvPr>
          <p:cNvSpPr txBox="1">
            <a:spLocks/>
          </p:cNvSpPr>
          <p:nvPr/>
        </p:nvSpPr>
        <p:spPr>
          <a:xfrm>
            <a:off x="2574135" y="8775201"/>
            <a:ext cx="6016477" cy="465076"/>
          </a:xfrm>
          <a:prstGeom prst="rect">
            <a:avLst/>
          </a:prstGeom>
        </p:spPr>
        <p:txBody>
          <a:bodyPr/>
          <a:lstStyle>
            <a:lvl1pPr marL="0" indent="0" algn="l" defTabSz="182861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0000" indent="-719964" algn="l" defTabSz="190790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Pct val="120000"/>
              <a:buFont typeface="Arial Unicode MS" panose="020B0604020202020204" pitchFamily="34" charset="-128"/>
              <a:buChar char="▎"/>
              <a:defRPr sz="32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0000" indent="-715963" algn="l" defTabSz="182861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50000"/>
              <a:buFont typeface="Arial" panose="020B0604020202020204" pitchFamily="34" charset="0"/>
              <a:buChar char="›"/>
              <a:tabLst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715963" algn="l" defTabSz="182861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  <a:tabLst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61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3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699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007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315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1623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dirty="0">
                <a:latin typeface="YS Text Regular" pitchFamily="2" charset="0"/>
              </a:rPr>
              <a:t>Победитель Премии Алисы</a:t>
            </a:r>
            <a:endParaRPr lang="en" sz="2400" dirty="0">
              <a:latin typeface="YS Text Regular" pitchFamily="2" charset="0"/>
            </a:endParaRPr>
          </a:p>
          <a:p>
            <a:endParaRPr lang="en" sz="2400" dirty="0">
              <a:latin typeface="YS Text Regular" pitchFamily="2" charset="0"/>
            </a:endParaRP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1566E5E5-F95B-924C-A5C6-DF72D7FDE5E8}"/>
              </a:ext>
            </a:extLst>
          </p:cNvPr>
          <p:cNvSpPr txBox="1">
            <a:spLocks/>
          </p:cNvSpPr>
          <p:nvPr/>
        </p:nvSpPr>
        <p:spPr>
          <a:xfrm>
            <a:off x="3231567" y="9882033"/>
            <a:ext cx="4687452" cy="73703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defPPr>
              <a:defRPr lang="ru-RU"/>
            </a:defPPr>
            <a:lvl1pPr indent="0" defTabSz="182861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3200">
                <a:solidFill>
                  <a:schemeClr val="bg1"/>
                </a:solidFill>
                <a:latin typeface="YS Display" pitchFamily="2" charset="0"/>
              </a:defRPr>
            </a:lvl1pPr>
            <a:lvl2pPr marL="720000" indent="-719964" defTabSz="1907905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Pct val="120000"/>
              <a:buFont typeface="Arial Unicode MS" panose="020B0604020202020204" pitchFamily="34" charset="-128"/>
              <a:buChar char="▎"/>
              <a:defRPr sz="3200" b="1" baseline="0"/>
            </a:lvl2pPr>
            <a:lvl3pPr marL="720000" indent="-715963" defTabSz="1828619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50000"/>
              <a:buFont typeface="Arial" panose="020B0604020202020204" pitchFamily="34" charset="0"/>
              <a:buChar char="›"/>
              <a:tabLst/>
              <a:defRPr sz="3200"/>
            </a:lvl3pPr>
            <a:lvl4pPr marL="720000" indent="-715963" defTabSz="1828619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  <a:tabLst/>
              <a:defRPr sz="3200"/>
            </a:lvl4pPr>
            <a:lvl5pPr marL="0" indent="0" defTabSz="1828619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3200" baseline="0"/>
            </a:lvl5pPr>
            <a:lvl6pPr marL="5028699" indent="-457155" defTabSz="182861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6pPr>
            <a:lvl7pPr marL="5943007" indent="-457155" defTabSz="182861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7pPr>
            <a:lvl8pPr marL="6857315" indent="-457155" defTabSz="182861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8pPr>
            <a:lvl9pPr marL="7771623" indent="-457155" defTabSz="182861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ru-RU" sz="2400" dirty="0" err="1">
                <a:solidFill>
                  <a:schemeClr val="tx1"/>
                </a:solidFill>
                <a:ea typeface="+mn-lt"/>
                <a:cs typeface="+mn-lt"/>
              </a:rPr>
              <a:t>virus-net-ru@yandex.ru</a:t>
            </a:r>
            <a:endParaRPr lang="en-US" sz="2400" dirty="0">
              <a:solidFill>
                <a:schemeClr val="tx1"/>
              </a:solidFill>
              <a:latin typeface="YS Text Regular" pitchFamily="2" charset="0"/>
            </a:endParaRPr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1D63C646-4567-7242-9E52-73986D14161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-10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79754" y="9898578"/>
            <a:ext cx="368515" cy="368515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6D99DC2-62FA-8449-BFFB-90CC448E7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5801" y="10531200"/>
            <a:ext cx="465075" cy="465075"/>
          </a:xfrm>
          <a:prstGeom prst="rect">
            <a:avLst/>
          </a:prstGeom>
        </p:spPr>
      </p:pic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803A122A-520F-414D-BEA2-B99924CBD1BC}"/>
              </a:ext>
            </a:extLst>
          </p:cNvPr>
          <p:cNvSpPr txBox="1">
            <a:spLocks/>
          </p:cNvSpPr>
          <p:nvPr/>
        </p:nvSpPr>
        <p:spPr>
          <a:xfrm>
            <a:off x="3231567" y="10555033"/>
            <a:ext cx="4687452" cy="73703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defPPr>
              <a:defRPr lang="ru-RU"/>
            </a:defPPr>
            <a:lvl1pPr indent="0" defTabSz="182861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3200">
                <a:solidFill>
                  <a:schemeClr val="bg1"/>
                </a:solidFill>
                <a:latin typeface="YS Display" pitchFamily="2" charset="0"/>
              </a:defRPr>
            </a:lvl1pPr>
            <a:lvl2pPr marL="720000" indent="-719964" defTabSz="1907905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Pct val="120000"/>
              <a:buFont typeface="Arial Unicode MS" panose="020B0604020202020204" pitchFamily="34" charset="-128"/>
              <a:buChar char="▎"/>
              <a:defRPr sz="3200" b="1" baseline="0"/>
            </a:lvl2pPr>
            <a:lvl3pPr marL="720000" indent="-715963" defTabSz="1828619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50000"/>
              <a:buFont typeface="Arial" panose="020B0604020202020204" pitchFamily="34" charset="0"/>
              <a:buChar char="›"/>
              <a:tabLst/>
              <a:defRPr sz="3200"/>
            </a:lvl3pPr>
            <a:lvl4pPr marL="720000" indent="-715963" defTabSz="1828619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  <a:tabLst/>
              <a:defRPr sz="3200"/>
            </a:lvl4pPr>
            <a:lvl5pPr marL="0" indent="0" defTabSz="1828619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3200" baseline="0"/>
            </a:lvl5pPr>
            <a:lvl6pPr marL="5028699" indent="-457155" defTabSz="182861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6pPr>
            <a:lvl7pPr marL="5943007" indent="-457155" defTabSz="182861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7pPr>
            <a:lvl8pPr marL="6857315" indent="-457155" defTabSz="182861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8pPr>
            <a:lvl9pPr marL="7771623" indent="-457155" defTabSz="182861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ru-RU" sz="2400" dirty="0">
                <a:solidFill>
                  <a:schemeClr val="tx1"/>
                </a:solidFill>
                <a:ea typeface="+mn-lt"/>
                <a:cs typeface="+mn-lt"/>
              </a:rPr>
              <a:t>@</a:t>
            </a:r>
            <a:r>
              <a:rPr lang="en-US" sz="2400" dirty="0" err="1">
                <a:solidFill>
                  <a:schemeClr val="tx1"/>
                </a:solidFill>
                <a:ea typeface="+mn-lt"/>
                <a:cs typeface="+mn-lt"/>
              </a:rPr>
              <a:t>VirusNet</a:t>
            </a:r>
            <a:endParaRPr lang="en-US" sz="2400" dirty="0">
              <a:solidFill>
                <a:schemeClr val="tx1"/>
              </a:solidFill>
              <a:latin typeface="YS Text Regula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1779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Создание навыка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sz="8800" dirty="0" err="1"/>
              <a:t>Создание</a:t>
            </a:r>
            <a:r>
              <a:rPr sz="8800" dirty="0"/>
              <a:t> </a:t>
            </a:r>
            <a:r>
              <a:rPr sz="8800" dirty="0" err="1"/>
              <a:t>навыка</a:t>
            </a:r>
            <a:endParaRPr sz="8800" dirty="0"/>
          </a:p>
        </p:txBody>
      </p:sp>
      <p:sp>
        <p:nvSpPr>
          <p:cNvPr id="652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</a:t>
            </a:fld>
            <a:endParaRPr/>
          </a:p>
        </p:txBody>
      </p:sp>
      <p:pic>
        <p:nvPicPr>
          <p:cNvPr id="655" name="Screenshot 2021-01-11 at 20.46.54.png" descr="Screenshot 2021-01-11 at 20.46.5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94305" y="2661665"/>
            <a:ext cx="5644675" cy="1599828"/>
          </a:xfrm>
          <a:prstGeom prst="rect">
            <a:avLst/>
          </a:prstGeom>
          <a:ln w="12700">
            <a:miter lim="400000"/>
          </a:ln>
        </p:spPr>
      </p:pic>
      <p:sp>
        <p:nvSpPr>
          <p:cNvPr id="656" name="Поддерживаемые языки:…"/>
          <p:cNvSpPr txBox="1"/>
          <p:nvPr/>
        </p:nvSpPr>
        <p:spPr>
          <a:xfrm>
            <a:off x="9048121" y="7938273"/>
            <a:ext cx="6745163" cy="40113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3200"/>
            </a:pPr>
            <a:r>
              <a:rPr lang="ru-RU" dirty="0"/>
              <a:t>Языки программирования: </a:t>
            </a:r>
            <a:endParaRPr dirty="0"/>
          </a:p>
          <a:p>
            <a:pPr marL="542925" lvl="2" indent="-542925">
              <a:buSzPct val="150000"/>
              <a:buChar char="›"/>
              <a:defRPr sz="3200"/>
            </a:pPr>
            <a:r>
              <a:rPr dirty="0"/>
              <a:t>.NET</a:t>
            </a:r>
          </a:p>
          <a:p>
            <a:pPr marL="542925" lvl="2" indent="-542925">
              <a:buSzPct val="150000"/>
              <a:buChar char="›"/>
              <a:defRPr sz="3200"/>
            </a:pPr>
            <a:r>
              <a:rPr dirty="0"/>
              <a:t>Go</a:t>
            </a:r>
          </a:p>
          <a:p>
            <a:pPr marL="542925" lvl="2" indent="-542925">
              <a:buSzPct val="150000"/>
              <a:buChar char="›"/>
              <a:defRPr sz="3200"/>
            </a:pPr>
            <a:r>
              <a:rPr dirty="0"/>
              <a:t>Java</a:t>
            </a:r>
          </a:p>
          <a:p>
            <a:pPr marL="542925" lvl="2" indent="-542925">
              <a:buSzPct val="150000"/>
              <a:buChar char="›"/>
              <a:defRPr sz="3200"/>
            </a:pPr>
            <a:r>
              <a:rPr dirty="0"/>
              <a:t>Python</a:t>
            </a:r>
          </a:p>
          <a:p>
            <a:pPr marL="542925" lvl="2" indent="-542925">
              <a:buSzPct val="150000"/>
              <a:buChar char="›"/>
              <a:defRPr sz="3200"/>
            </a:pPr>
            <a:r>
              <a:rPr dirty="0" err="1"/>
              <a:t>Node.JS</a:t>
            </a:r>
            <a:endParaRPr dirty="0"/>
          </a:p>
          <a:p>
            <a:pPr marL="542925" lvl="2" indent="-542925">
              <a:buSzPct val="150000"/>
              <a:buChar char="›"/>
              <a:defRPr sz="3200"/>
            </a:pPr>
            <a:r>
              <a:rPr dirty="0"/>
              <a:t>PHP</a:t>
            </a:r>
          </a:p>
        </p:txBody>
      </p:sp>
      <p:pic>
        <p:nvPicPr>
          <p:cNvPr id="658" name="Screenshot 2021-01-11 at 20.55.30.png" descr="Screenshot 2021-01-11 at 20.55.3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prstGeom prst="rect">
            <a:avLst/>
          </a:prstGeom>
          <a:ln w="12700">
            <a:miter lim="400000"/>
          </a:ln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27D2472-A62E-6644-A4D7-5D33B1CB9A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7065" y="2485717"/>
            <a:ext cx="6811056" cy="2200495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927351B-599D-754D-8512-77DD77366FA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28571" y="3836954"/>
            <a:ext cx="2792189" cy="896972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C1DB8EE-FAC3-3B47-B6A3-9E04DB3A322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08028" y="5029807"/>
            <a:ext cx="2132525" cy="2132525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186669BC-1908-7B4E-A27F-86662A1F486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6330" y="4938367"/>
            <a:ext cx="2132525" cy="2132525"/>
          </a:xfrm>
          <a:prstGeom prst="rect">
            <a:avLst/>
          </a:prstGeom>
        </p:spPr>
      </p:pic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29F84A48-7A3B-EE46-AA37-8C1591E13818}"/>
              </a:ext>
            </a:extLst>
          </p:cNvPr>
          <p:cNvSpPr/>
          <p:nvPr/>
        </p:nvSpPr>
        <p:spPr>
          <a:xfrm>
            <a:off x="3946454" y="7174397"/>
            <a:ext cx="339227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000" dirty="0" err="1"/>
              <a:t>dialogs.yandex.ru</a:t>
            </a:r>
            <a:r>
              <a:rPr lang="ru-RU" sz="2000" dirty="0"/>
              <a:t>/</a:t>
            </a:r>
            <a:r>
              <a:rPr lang="ru-RU" sz="2000" dirty="0" err="1"/>
              <a:t>developer</a:t>
            </a:r>
            <a:endParaRPr lang="ru-RU" sz="2000" dirty="0"/>
          </a:p>
        </p:txBody>
      </p:sp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3E620A9F-3A87-B843-A1C1-56227BAAD2CF}"/>
              </a:ext>
            </a:extLst>
          </p:cNvPr>
          <p:cNvSpPr/>
          <p:nvPr/>
        </p:nvSpPr>
        <p:spPr>
          <a:xfrm>
            <a:off x="15820208" y="7290639"/>
            <a:ext cx="29081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 err="1"/>
              <a:t>console.cloud.yandex.ru</a:t>
            </a:r>
            <a:endParaRPr lang="ru-RU" sz="2000" dirty="0"/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Тестирование навыка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0" tIns="0" rIns="0" bIns="0" anchor="t"/>
          <a:lstStyle/>
          <a:p>
            <a:r>
              <a:rPr sz="8800" dirty="0"/>
              <a:t>Тестирование </a:t>
            </a:r>
            <a:r>
              <a:rPr sz="8800" dirty="0" err="1"/>
              <a:t>навыка</a:t>
            </a:r>
            <a:r>
              <a:rPr lang="ru-RU" sz="8800" dirty="0"/>
              <a:t> </a:t>
            </a:r>
            <a:r>
              <a:rPr lang="ru-RU" sz="8800" dirty="0">
                <a:ea typeface="+mn-lt"/>
                <a:cs typeface="+mn-lt"/>
              </a:rPr>
              <a:t>                </a:t>
            </a:r>
            <a:endParaRPr sz="8800" dirty="0"/>
          </a:p>
        </p:txBody>
      </p:sp>
      <p:sp>
        <p:nvSpPr>
          <p:cNvPr id="661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</a:t>
            </a:fld>
            <a:endParaRPr/>
          </a:p>
        </p:txBody>
      </p:sp>
      <p:sp>
        <p:nvSpPr>
          <p:cNvPr id="662" name="Прямоугольник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spcBef>
                <a:spcPts val="0"/>
              </a:spcBef>
              <a:tabLst>
                <a:tab pos="5524500" algn="l"/>
              </a:tabLst>
              <a:defRPr sz="2400"/>
            </a:pPr>
            <a:r>
              <a:rPr lang="en-US" dirty="0">
                <a:ea typeface="+mn-lt"/>
                <a:cs typeface="+mn-lt"/>
                <a:hlinkClick r:id="rId2"/>
              </a:rPr>
              <a:t>https://dialogs.yandex.ru/developer</a:t>
            </a:r>
            <a:endParaRPr lang="ru-RU" dirty="0">
              <a:ea typeface="+mn-lt"/>
              <a:cs typeface="+mn-lt"/>
            </a:endParaRPr>
          </a:p>
        </p:txBody>
      </p:sp>
      <p:sp>
        <p:nvSpPr>
          <p:cNvPr id="663" name="Консоль разработчика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lIns="50800" tIns="50800" rIns="50800" bIns="50800" anchor="t"/>
          <a:lstStyle/>
          <a:p>
            <a:pPr marL="855663" lvl="1" indent="-855663">
              <a:spcAft>
                <a:spcPts val="1200"/>
              </a:spcAft>
              <a:buBlip>
                <a:blip r:embed="rId3"/>
              </a:buBlip>
              <a:defRPr b="0"/>
            </a:pPr>
            <a:r>
              <a:rPr sz="4400" dirty="0" err="1"/>
              <a:t>Консоль</a:t>
            </a:r>
            <a:r>
              <a:rPr sz="4400" dirty="0"/>
              <a:t> </a:t>
            </a:r>
            <a:r>
              <a:rPr sz="4400" dirty="0" err="1"/>
              <a:t>разработчика</a:t>
            </a:r>
            <a:endParaRPr sz="4400" dirty="0"/>
          </a:p>
          <a:p>
            <a:pPr marL="0" lvl="1" indent="0">
              <a:spcAft>
                <a:spcPts val="1200"/>
              </a:spcAft>
              <a:buNone/>
              <a:defRPr b="0"/>
            </a:pPr>
            <a:endParaRPr sz="4400" dirty="0"/>
          </a:p>
          <a:p>
            <a:pPr marL="855663" lvl="1" indent="-855663">
              <a:spcAft>
                <a:spcPts val="1200"/>
              </a:spcAft>
              <a:defRPr b="0"/>
            </a:pPr>
            <a:endParaRPr lang="ru-RU" sz="4400" dirty="0"/>
          </a:p>
          <a:p>
            <a:pPr marL="855663" lvl="1" indent="-855663">
              <a:spcAft>
                <a:spcPts val="1200"/>
              </a:spcAft>
              <a:buBlip>
                <a:blip r:embed="rId3"/>
              </a:buBlip>
              <a:defRPr b="0"/>
            </a:pPr>
            <a:r>
              <a:rPr sz="4400" dirty="0" err="1"/>
              <a:t>Приватные</a:t>
            </a:r>
            <a:r>
              <a:rPr sz="4400" dirty="0"/>
              <a:t> </a:t>
            </a:r>
            <a:r>
              <a:rPr sz="4400" dirty="0" err="1"/>
              <a:t>навыки</a:t>
            </a:r>
            <a:endParaRPr sz="4400" dirty="0"/>
          </a:p>
          <a:p>
            <a:pPr marL="855663" lvl="1" indent="-855663">
              <a:spcAft>
                <a:spcPts val="1200"/>
              </a:spcAft>
              <a:buBlip>
                <a:blip r:embed="rId3"/>
              </a:buBlip>
              <a:defRPr b="0"/>
            </a:pPr>
            <a:endParaRPr sz="4400" dirty="0"/>
          </a:p>
          <a:p>
            <a:pPr marL="855663" lvl="1" indent="-855663">
              <a:spcAft>
                <a:spcPts val="1200"/>
              </a:spcAft>
              <a:defRPr b="0"/>
            </a:pPr>
            <a:endParaRPr lang="ru-RU" sz="4400" dirty="0"/>
          </a:p>
          <a:p>
            <a:pPr marL="855663" lvl="1" indent="-855663">
              <a:spcAft>
                <a:spcPts val="1200"/>
              </a:spcAft>
              <a:buBlip>
                <a:blip r:embed="rId3"/>
              </a:buBlip>
              <a:defRPr b="0"/>
            </a:pPr>
            <a:r>
              <a:rPr lang="ru-RU" sz="4400" dirty="0"/>
              <a:t>Дать</a:t>
            </a:r>
            <a:r>
              <a:rPr sz="4400" dirty="0"/>
              <a:t> </a:t>
            </a:r>
            <a:r>
              <a:rPr sz="4400" dirty="0" err="1"/>
              <a:t>доступ</a:t>
            </a:r>
            <a:br>
              <a:rPr sz="4400" dirty="0"/>
            </a:br>
            <a:endParaRPr sz="4400" dirty="0"/>
          </a:p>
        </p:txBody>
      </p:sp>
      <p:pic>
        <p:nvPicPr>
          <p:cNvPr id="2" name="Рисунок 2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E5FAC6F7-FFB8-40BA-BCF5-8E0FB79EDF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78599" y="2599169"/>
            <a:ext cx="9639300" cy="2229962"/>
          </a:xfrm>
          <a:prstGeom prst="rect">
            <a:avLst/>
          </a:prstGeom>
        </p:spPr>
      </p:pic>
      <p:pic>
        <p:nvPicPr>
          <p:cNvPr id="3" name="Рисунок 3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8983FB03-25C3-4C04-98CF-DE2C375A88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78599" y="5428563"/>
            <a:ext cx="11094263" cy="2000564"/>
          </a:xfrm>
          <a:prstGeom prst="rect">
            <a:avLst/>
          </a:prstGeom>
        </p:spPr>
      </p:pic>
      <p:pic>
        <p:nvPicPr>
          <p:cNvPr id="4" name="Рисунок 4" descr="Изображение выглядит как текст, водоплавающая птица, снимок экрана, растение&#10;&#10;Автоматически созданное описание">
            <a:extLst>
              <a:ext uri="{FF2B5EF4-FFF2-40B4-BE49-F238E27FC236}">
                <a16:creationId xmlns:a16="http://schemas.microsoft.com/office/drawing/2014/main" id="{F74CC1CC-0B40-453C-A37C-321387A83E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78599" y="7864981"/>
            <a:ext cx="12230100" cy="325185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Обработка естественного языка(NLP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sz="8800" dirty="0" err="1"/>
              <a:t>Обработка</a:t>
            </a:r>
            <a:r>
              <a:rPr sz="8800" dirty="0"/>
              <a:t> </a:t>
            </a:r>
            <a:r>
              <a:rPr sz="8800" dirty="0" err="1"/>
              <a:t>естественного</a:t>
            </a:r>
            <a:r>
              <a:rPr sz="8800" dirty="0"/>
              <a:t> </a:t>
            </a:r>
            <a:r>
              <a:rPr sz="8800" dirty="0" err="1"/>
              <a:t>языка</a:t>
            </a:r>
            <a:r>
              <a:rPr lang="ru-RU" sz="8800" dirty="0"/>
              <a:t> </a:t>
            </a:r>
            <a:r>
              <a:rPr sz="8800" dirty="0"/>
              <a:t>(NLP)</a:t>
            </a:r>
          </a:p>
        </p:txBody>
      </p:sp>
      <p:sp>
        <p:nvSpPr>
          <p:cNvPr id="666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6</a:t>
            </a:fld>
            <a:endParaRPr/>
          </a:p>
        </p:txBody>
      </p:sp>
      <p:pic>
        <p:nvPicPr>
          <p:cNvPr id="667" name="Рисунок 43" descr="Рисунок 4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42138" y="5417564"/>
            <a:ext cx="21411605" cy="2170715"/>
          </a:xfrm>
          <a:prstGeom prst="rect">
            <a:avLst/>
          </a:prstGeom>
          <a:ln w="12700">
            <a:miter lim="400000"/>
          </a:ln>
        </p:spPr>
      </p:pic>
      <p:sp>
        <p:nvSpPr>
          <p:cNvPr id="668" name="Алиса, (расскажи: интент)…"/>
          <p:cNvSpPr txBox="1"/>
          <p:nvPr/>
        </p:nvSpPr>
        <p:spPr>
          <a:xfrm>
            <a:off x="2752634" y="5423543"/>
            <a:ext cx="20067719" cy="213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0" lvl="1" indent="0" defTabSz="1907905">
              <a:buSzTx/>
              <a:defRPr sz="6600">
                <a:solidFill>
                  <a:srgbClr val="FFFFFF"/>
                </a:solidFill>
                <a:latin typeface="YS Text Regular"/>
                <a:ea typeface="YS Text Regular"/>
                <a:cs typeface="YS Text Regular"/>
                <a:sym typeface="YS Text Regular"/>
              </a:defRPr>
            </a:pPr>
            <a:r>
              <a:rPr dirty="0" err="1"/>
              <a:t>Алиса</a:t>
            </a:r>
            <a:r>
              <a:rPr dirty="0"/>
              <a:t>, (</a:t>
            </a:r>
            <a:r>
              <a:rPr dirty="0" err="1"/>
              <a:t>расскажи</a:t>
            </a:r>
            <a:r>
              <a:rPr dirty="0"/>
              <a:t>: </a:t>
            </a:r>
            <a:r>
              <a:rPr i="1" dirty="0" err="1">
                <a:solidFill>
                  <a:srgbClr val="FFFFFF">
                    <a:alpha val="50000"/>
                  </a:srgbClr>
                </a:solidFill>
              </a:rPr>
              <a:t>интент</a:t>
            </a:r>
            <a:r>
              <a:rPr i="1" dirty="0">
                <a:solidFill>
                  <a:srgbClr val="FFFFFF">
                    <a:alpha val="50000"/>
                  </a:srgbClr>
                </a:solidFill>
              </a:rPr>
              <a:t>)</a:t>
            </a:r>
            <a:r>
              <a:rPr dirty="0"/>
              <a:t> </a:t>
            </a:r>
          </a:p>
          <a:p>
            <a:pPr marL="0" lvl="1" indent="0" defTabSz="1907905">
              <a:buSzTx/>
              <a:defRPr sz="6600">
                <a:solidFill>
                  <a:srgbClr val="FFFFFF"/>
                </a:solidFill>
                <a:latin typeface="YS Text Regular"/>
                <a:ea typeface="YS Text Regular"/>
                <a:cs typeface="YS Text Regular"/>
                <a:sym typeface="YS Text Regular"/>
              </a:defRPr>
            </a:pPr>
            <a:r>
              <a:rPr dirty="0" err="1"/>
              <a:t>про</a:t>
            </a:r>
            <a:r>
              <a:rPr dirty="0"/>
              <a:t> (</a:t>
            </a:r>
            <a:r>
              <a:rPr dirty="0" err="1"/>
              <a:t>Спасскую</a:t>
            </a:r>
            <a:r>
              <a:rPr dirty="0"/>
              <a:t> </a:t>
            </a:r>
            <a:r>
              <a:rPr dirty="0" err="1"/>
              <a:t>Башню</a:t>
            </a:r>
            <a:r>
              <a:rPr dirty="0"/>
              <a:t>: </a:t>
            </a:r>
            <a:r>
              <a:rPr i="1" dirty="0" err="1">
                <a:solidFill>
                  <a:srgbClr val="FFFFFF">
                    <a:alpha val="50000"/>
                  </a:srgbClr>
                </a:solidFill>
              </a:rPr>
              <a:t>слот</a:t>
            </a:r>
            <a:r>
              <a:rPr i="1" dirty="0">
                <a:solidFill>
                  <a:srgbClr val="FFFFFF">
                    <a:alpha val="50000"/>
                  </a:srgbClr>
                </a:solidFill>
              </a:rPr>
              <a:t>)</a:t>
            </a:r>
          </a:p>
        </p:txBody>
      </p:sp>
      <p:pic>
        <p:nvPicPr>
          <p:cNvPr id="669" name="Рисунок 43" descr="Рисунок 4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20229" y="9259696"/>
            <a:ext cx="6736242" cy="905593"/>
          </a:xfrm>
          <a:prstGeom prst="rect">
            <a:avLst/>
          </a:prstGeom>
          <a:ln w="12700">
            <a:miter lim="400000"/>
          </a:ln>
        </p:spPr>
      </p:pic>
      <p:sp>
        <p:nvSpPr>
          <p:cNvPr id="670" name="Расскажи про башню"/>
          <p:cNvSpPr txBox="1"/>
          <p:nvPr/>
        </p:nvSpPr>
        <p:spPr>
          <a:xfrm>
            <a:off x="2228233" y="9367274"/>
            <a:ext cx="4433906" cy="595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 b="1"/>
            </a:lvl1pPr>
          </a:lstStyle>
          <a:p>
            <a:r>
              <a:rPr dirty="0" err="1">
                <a:solidFill>
                  <a:schemeClr val="bg1"/>
                </a:solidFill>
              </a:rPr>
              <a:t>Расскажи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про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башню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671" name="Рисунок 43" descr="Рисунок 4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977751" y="3087275"/>
            <a:ext cx="5664329" cy="850615"/>
          </a:xfrm>
          <a:prstGeom prst="rect">
            <a:avLst/>
          </a:prstGeom>
          <a:ln w="12700">
            <a:miter lim="400000"/>
          </a:ln>
        </p:spPr>
      </p:pic>
      <p:sp>
        <p:nvSpPr>
          <p:cNvPr id="672" name="Что это за башня"/>
          <p:cNvSpPr txBox="1"/>
          <p:nvPr/>
        </p:nvSpPr>
        <p:spPr>
          <a:xfrm>
            <a:off x="11341915" y="3170158"/>
            <a:ext cx="3600345" cy="595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 b="1"/>
            </a:lvl1pPr>
          </a:lstStyle>
          <a:p>
            <a:r>
              <a:rPr dirty="0" err="1">
                <a:solidFill>
                  <a:schemeClr val="bg1"/>
                </a:solidFill>
              </a:rPr>
              <a:t>Что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это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за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башня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673" name="Рисунок 43" descr="Рисунок 4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2192000" y="10947000"/>
            <a:ext cx="8390334" cy="850615"/>
          </a:xfrm>
          <a:prstGeom prst="rect">
            <a:avLst/>
          </a:prstGeom>
          <a:ln w="12700">
            <a:miter lim="400000"/>
          </a:ln>
        </p:spPr>
      </p:pic>
      <p:sp>
        <p:nvSpPr>
          <p:cNvPr id="674" name="Расскажи историю про башню"/>
          <p:cNvSpPr txBox="1"/>
          <p:nvPr/>
        </p:nvSpPr>
        <p:spPr>
          <a:xfrm>
            <a:off x="12556610" y="11074791"/>
            <a:ext cx="6330259" cy="595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 b="1"/>
            </a:lvl1pPr>
          </a:lstStyle>
          <a:p>
            <a:r>
              <a:rPr dirty="0" err="1">
                <a:solidFill>
                  <a:schemeClr val="bg1"/>
                </a:solidFill>
              </a:rPr>
              <a:t>Расскажи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историю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про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башню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3" name="Прямоугольник">
            <a:extLst>
              <a:ext uri="{FF2B5EF4-FFF2-40B4-BE49-F238E27FC236}">
                <a16:creationId xmlns:a16="http://schemas.microsoft.com/office/drawing/2014/main" id="{2640BDD5-6ED2-8042-B1FD-17D75D55740B}"/>
              </a:ext>
            </a:extLst>
          </p:cNvPr>
          <p:cNvSpPr txBox="1">
            <a:spLocks noGrp="1"/>
          </p:cNvSpPr>
          <p:nvPr>
            <p:ph type="body" idx="21"/>
          </p:nvPr>
        </p:nvSpPr>
        <p:spPr>
          <a:xfrm>
            <a:off x="1585009" y="12610758"/>
            <a:ext cx="17592133" cy="446039"/>
          </a:xfrm>
          <a:prstGeom prst="rect">
            <a:avLst/>
          </a:prstGeom>
        </p:spPr>
        <p:txBody>
          <a:bodyPr/>
          <a:lstStyle/>
          <a:p>
            <a:r>
              <a:rPr lang="ru-RU" sz="2400" dirty="0" err="1">
                <a:solidFill>
                  <a:schemeClr val="tx1"/>
                </a:solidFill>
                <a:cs typeface="Segoe UI"/>
                <a:hlinkClick r:id="rId3"/>
              </a:rPr>
              <a:t>https</a:t>
            </a:r>
            <a:r>
              <a:rPr lang="ru-RU" sz="2400" dirty="0">
                <a:solidFill>
                  <a:schemeClr val="tx1"/>
                </a:solidFill>
                <a:cs typeface="Segoe UI"/>
                <a:hlinkClick r:id="rId3"/>
              </a:rPr>
              <a:t>://</a:t>
            </a:r>
            <a:r>
              <a:rPr lang="ru-RU" sz="2400" dirty="0" err="1">
                <a:solidFill>
                  <a:schemeClr val="tx1"/>
                </a:solidFill>
                <a:cs typeface="Segoe UI"/>
                <a:hlinkClick r:id="rId3"/>
              </a:rPr>
              <a:t>yandex.ru</a:t>
            </a:r>
            <a:r>
              <a:rPr lang="ru-RU" sz="2400" dirty="0">
                <a:solidFill>
                  <a:schemeClr val="tx1"/>
                </a:solidFill>
                <a:cs typeface="Segoe UI"/>
                <a:hlinkClick r:id="rId3"/>
              </a:rPr>
              <a:t>/</a:t>
            </a:r>
            <a:r>
              <a:rPr lang="ru-RU" sz="2400" dirty="0" err="1">
                <a:solidFill>
                  <a:schemeClr val="tx1"/>
                </a:solidFill>
                <a:cs typeface="Segoe UI"/>
                <a:hlinkClick r:id="rId3"/>
              </a:rPr>
              <a:t>dev</a:t>
            </a:r>
            <a:r>
              <a:rPr lang="ru-RU" sz="2400" dirty="0">
                <a:solidFill>
                  <a:schemeClr val="tx1"/>
                </a:solidFill>
                <a:cs typeface="Segoe UI"/>
                <a:hlinkClick r:id="rId3"/>
              </a:rPr>
              <a:t>/</a:t>
            </a:r>
            <a:r>
              <a:rPr lang="ru-RU" sz="2400" dirty="0" err="1">
                <a:solidFill>
                  <a:schemeClr val="tx1"/>
                </a:solidFill>
                <a:cs typeface="Segoe UI"/>
                <a:hlinkClick r:id="rId3"/>
              </a:rPr>
              <a:t>dialogs</a:t>
            </a:r>
            <a:r>
              <a:rPr lang="ru-RU" sz="2400" dirty="0">
                <a:solidFill>
                  <a:schemeClr val="tx1"/>
                </a:solidFill>
                <a:cs typeface="Segoe UI"/>
                <a:hlinkClick r:id="rId3"/>
              </a:rPr>
              <a:t>/</a:t>
            </a:r>
            <a:r>
              <a:rPr lang="ru-RU" sz="2400" dirty="0" err="1">
                <a:solidFill>
                  <a:schemeClr val="tx1"/>
                </a:solidFill>
                <a:cs typeface="Segoe UI"/>
                <a:hlinkClick r:id="rId3"/>
              </a:rPr>
              <a:t>alice</a:t>
            </a:r>
            <a:r>
              <a:rPr lang="ru-RU" sz="2400" dirty="0">
                <a:solidFill>
                  <a:schemeClr val="tx1"/>
                </a:solidFill>
                <a:cs typeface="Segoe UI"/>
                <a:hlinkClick r:id="rId3"/>
              </a:rPr>
              <a:t>/</a:t>
            </a:r>
            <a:r>
              <a:rPr lang="ru-RU" sz="2400" dirty="0" err="1">
                <a:solidFill>
                  <a:schemeClr val="tx1"/>
                </a:solidFill>
                <a:cs typeface="Segoe UI"/>
                <a:hlinkClick r:id="rId3"/>
              </a:rPr>
              <a:t>doc</a:t>
            </a:r>
            <a:r>
              <a:rPr lang="ru-RU" sz="2400" dirty="0">
                <a:solidFill>
                  <a:schemeClr val="tx1"/>
                </a:solidFill>
                <a:cs typeface="Segoe UI"/>
                <a:hlinkClick r:id="rId3"/>
              </a:rPr>
              <a:t>/</a:t>
            </a:r>
            <a:r>
              <a:rPr lang="ru-RU" sz="2400" dirty="0" err="1">
                <a:solidFill>
                  <a:schemeClr val="tx1"/>
                </a:solidFill>
                <a:cs typeface="Segoe UI"/>
                <a:hlinkClick r:id="rId3"/>
              </a:rPr>
              <a:t>nlu.html</a:t>
            </a:r>
            <a:endParaRPr lang="ru-RU" sz="2400" dirty="0">
              <a:solidFill>
                <a:schemeClr val="tx1"/>
              </a:solidFill>
              <a:cs typeface="Calibri"/>
            </a:endParaRP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Обработка естественного языка(NLP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sz="8800" dirty="0" err="1"/>
              <a:t>Обработка</a:t>
            </a:r>
            <a:r>
              <a:rPr sz="8800" dirty="0"/>
              <a:t> </a:t>
            </a:r>
            <a:r>
              <a:rPr sz="8800" dirty="0" err="1"/>
              <a:t>естественного</a:t>
            </a:r>
            <a:r>
              <a:rPr sz="8800" dirty="0"/>
              <a:t> </a:t>
            </a:r>
            <a:r>
              <a:rPr sz="8800" dirty="0" err="1"/>
              <a:t>языка</a:t>
            </a:r>
            <a:r>
              <a:rPr lang="ru-RU" sz="8800" dirty="0"/>
              <a:t> </a:t>
            </a:r>
            <a:r>
              <a:rPr sz="8800" dirty="0"/>
              <a:t>(NLP)</a:t>
            </a:r>
          </a:p>
        </p:txBody>
      </p:sp>
      <p:sp>
        <p:nvSpPr>
          <p:cNvPr id="666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7</a:t>
            </a:fld>
            <a:endParaRPr/>
          </a:p>
        </p:txBody>
      </p:sp>
      <p:sp>
        <p:nvSpPr>
          <p:cNvPr id="13" name="Прямоугольник">
            <a:extLst>
              <a:ext uri="{FF2B5EF4-FFF2-40B4-BE49-F238E27FC236}">
                <a16:creationId xmlns:a16="http://schemas.microsoft.com/office/drawing/2014/main" id="{2640BDD5-6ED2-8042-B1FD-17D75D55740B}"/>
              </a:ext>
            </a:extLst>
          </p:cNvPr>
          <p:cNvSpPr txBox="1">
            <a:spLocks noGrp="1"/>
          </p:cNvSpPr>
          <p:nvPr>
            <p:ph type="body" idx="21"/>
          </p:nvPr>
        </p:nvSpPr>
        <p:spPr>
          <a:xfrm>
            <a:off x="1585009" y="12610758"/>
            <a:ext cx="17592133" cy="446039"/>
          </a:xfrm>
          <a:prstGeom prst="rect">
            <a:avLst/>
          </a:prstGeom>
        </p:spPr>
        <p:txBody>
          <a:bodyPr/>
          <a:lstStyle/>
          <a:p>
            <a:r>
              <a:rPr lang="ru-RU" sz="2400" dirty="0" err="1">
                <a:solidFill>
                  <a:schemeClr val="tx1"/>
                </a:solidFill>
                <a:cs typeface="Segoe UI"/>
                <a:hlinkClick r:id="rId2"/>
              </a:rPr>
              <a:t>https</a:t>
            </a:r>
            <a:r>
              <a:rPr lang="ru-RU" sz="2400" dirty="0">
                <a:solidFill>
                  <a:schemeClr val="tx1"/>
                </a:solidFill>
                <a:cs typeface="Segoe UI"/>
                <a:hlinkClick r:id="rId2"/>
              </a:rPr>
              <a:t>://</a:t>
            </a:r>
            <a:r>
              <a:rPr lang="ru-RU" sz="2400" dirty="0" err="1">
                <a:solidFill>
                  <a:schemeClr val="tx1"/>
                </a:solidFill>
                <a:cs typeface="Segoe UI"/>
                <a:hlinkClick r:id="rId2"/>
              </a:rPr>
              <a:t>yandex.ru</a:t>
            </a:r>
            <a:r>
              <a:rPr lang="ru-RU" sz="2400" dirty="0">
                <a:solidFill>
                  <a:schemeClr val="tx1"/>
                </a:solidFill>
                <a:cs typeface="Segoe UI"/>
                <a:hlinkClick r:id="rId2"/>
              </a:rPr>
              <a:t>/</a:t>
            </a:r>
            <a:r>
              <a:rPr lang="ru-RU" sz="2400" dirty="0" err="1">
                <a:solidFill>
                  <a:schemeClr val="tx1"/>
                </a:solidFill>
                <a:cs typeface="Segoe UI"/>
                <a:hlinkClick r:id="rId2"/>
              </a:rPr>
              <a:t>dev</a:t>
            </a:r>
            <a:r>
              <a:rPr lang="ru-RU" sz="2400" dirty="0">
                <a:solidFill>
                  <a:schemeClr val="tx1"/>
                </a:solidFill>
                <a:cs typeface="Segoe UI"/>
                <a:hlinkClick r:id="rId2"/>
              </a:rPr>
              <a:t>/</a:t>
            </a:r>
            <a:r>
              <a:rPr lang="ru-RU" sz="2400" dirty="0" err="1">
                <a:solidFill>
                  <a:schemeClr val="tx1"/>
                </a:solidFill>
                <a:cs typeface="Segoe UI"/>
                <a:hlinkClick r:id="rId2"/>
              </a:rPr>
              <a:t>dialogs</a:t>
            </a:r>
            <a:r>
              <a:rPr lang="ru-RU" sz="2400" dirty="0">
                <a:solidFill>
                  <a:schemeClr val="tx1"/>
                </a:solidFill>
                <a:cs typeface="Segoe UI"/>
                <a:hlinkClick r:id="rId2"/>
              </a:rPr>
              <a:t>/</a:t>
            </a:r>
            <a:r>
              <a:rPr lang="ru-RU" sz="2400" dirty="0" err="1">
                <a:solidFill>
                  <a:schemeClr val="tx1"/>
                </a:solidFill>
                <a:cs typeface="Segoe UI"/>
                <a:hlinkClick r:id="rId2"/>
              </a:rPr>
              <a:t>alice</a:t>
            </a:r>
            <a:r>
              <a:rPr lang="ru-RU" sz="2400" dirty="0">
                <a:solidFill>
                  <a:schemeClr val="tx1"/>
                </a:solidFill>
                <a:cs typeface="Segoe UI"/>
                <a:hlinkClick r:id="rId2"/>
              </a:rPr>
              <a:t>/</a:t>
            </a:r>
            <a:r>
              <a:rPr lang="ru-RU" sz="2400" dirty="0" err="1">
                <a:solidFill>
                  <a:schemeClr val="tx1"/>
                </a:solidFill>
                <a:cs typeface="Segoe UI"/>
                <a:hlinkClick r:id="rId2"/>
              </a:rPr>
              <a:t>doc</a:t>
            </a:r>
            <a:r>
              <a:rPr lang="ru-RU" sz="2400" dirty="0">
                <a:solidFill>
                  <a:schemeClr val="tx1"/>
                </a:solidFill>
                <a:cs typeface="Segoe UI"/>
                <a:hlinkClick r:id="rId2"/>
              </a:rPr>
              <a:t>/</a:t>
            </a:r>
            <a:r>
              <a:rPr lang="ru-RU" sz="2400" dirty="0" err="1">
                <a:solidFill>
                  <a:schemeClr val="tx1"/>
                </a:solidFill>
                <a:cs typeface="Segoe UI"/>
                <a:hlinkClick r:id="rId2"/>
              </a:rPr>
              <a:t>nlu.html</a:t>
            </a:r>
            <a:endParaRPr lang="ru-RU" sz="2400" dirty="0">
              <a:solidFill>
                <a:schemeClr val="tx1"/>
              </a:solidFill>
              <a:cs typeface="Calibri"/>
            </a:endParaRPr>
          </a:p>
        </p:txBody>
      </p:sp>
      <p:sp>
        <p:nvSpPr>
          <p:cNvPr id="14" name="Интенты">
            <a:extLst>
              <a:ext uri="{FF2B5EF4-FFF2-40B4-BE49-F238E27FC236}">
                <a16:creationId xmlns:a16="http://schemas.microsoft.com/office/drawing/2014/main" id="{B0D8306C-F262-F44A-B23D-136A44B8C681}"/>
              </a:ext>
            </a:extLst>
          </p:cNvPr>
          <p:cNvSpPr txBox="1"/>
          <p:nvPr/>
        </p:nvSpPr>
        <p:spPr>
          <a:xfrm>
            <a:off x="1585009" y="2337038"/>
            <a:ext cx="3438762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855663" lvl="1" indent="-855663">
              <a:buSzPct val="120000"/>
              <a:buBlip>
                <a:blip r:embed="rId3"/>
              </a:buBlip>
            </a:pPr>
            <a:r>
              <a:rPr dirty="0" err="1"/>
              <a:t>Интенты</a:t>
            </a:r>
            <a:endParaRPr dirty="0"/>
          </a:p>
        </p:txBody>
      </p:sp>
      <p:pic>
        <p:nvPicPr>
          <p:cNvPr id="15" name="Screenshot 2021-01-19 at 13.27.52.png" descr="Screenshot 2021-01-19 at 13.27.52.png">
            <a:extLst>
              <a:ext uri="{FF2B5EF4-FFF2-40B4-BE49-F238E27FC236}">
                <a16:creationId xmlns:a16="http://schemas.microsoft.com/office/drawing/2014/main" id="{ECF468F7-5FC4-6B4A-B4A4-FEA3D042BF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56256" y="4776590"/>
            <a:ext cx="11213506" cy="5812506"/>
          </a:xfrm>
          <a:prstGeom prst="rect">
            <a:avLst/>
          </a:prstGeom>
          <a:ln w="12700">
            <a:miter lim="400000"/>
          </a:ln>
        </p:spPr>
      </p:pic>
      <p:pic>
        <p:nvPicPr>
          <p:cNvPr id="16" name="Рисунок 5" descr="Изображение выглядит как стол&#10;&#10;Автоматически созданное описание">
            <a:extLst>
              <a:ext uri="{FF2B5EF4-FFF2-40B4-BE49-F238E27FC236}">
                <a16:creationId xmlns:a16="http://schemas.microsoft.com/office/drawing/2014/main" id="{950327CC-D7DD-F448-9054-91B4E24767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51881" y="3990826"/>
            <a:ext cx="6124575" cy="7198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546165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Обработка естественного языка(NLP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sz="8800" dirty="0" err="1"/>
              <a:t>Обработка</a:t>
            </a:r>
            <a:r>
              <a:rPr sz="8800" dirty="0"/>
              <a:t> </a:t>
            </a:r>
            <a:r>
              <a:rPr sz="8800" dirty="0" err="1"/>
              <a:t>естественного</a:t>
            </a:r>
            <a:r>
              <a:rPr sz="8800" dirty="0"/>
              <a:t> </a:t>
            </a:r>
            <a:r>
              <a:rPr sz="8800" dirty="0" err="1"/>
              <a:t>языка</a:t>
            </a:r>
            <a:r>
              <a:rPr lang="ru-RU" sz="8800" dirty="0"/>
              <a:t> </a:t>
            </a:r>
            <a:r>
              <a:rPr sz="8800" dirty="0"/>
              <a:t>(NLP)</a:t>
            </a:r>
          </a:p>
        </p:txBody>
      </p:sp>
      <p:sp>
        <p:nvSpPr>
          <p:cNvPr id="666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8</a:t>
            </a:fld>
            <a:endParaRPr/>
          </a:p>
        </p:txBody>
      </p:sp>
      <p:sp>
        <p:nvSpPr>
          <p:cNvPr id="13" name="Прямоугольник">
            <a:extLst>
              <a:ext uri="{FF2B5EF4-FFF2-40B4-BE49-F238E27FC236}">
                <a16:creationId xmlns:a16="http://schemas.microsoft.com/office/drawing/2014/main" id="{2640BDD5-6ED2-8042-B1FD-17D75D55740B}"/>
              </a:ext>
            </a:extLst>
          </p:cNvPr>
          <p:cNvSpPr txBox="1">
            <a:spLocks noGrp="1"/>
          </p:cNvSpPr>
          <p:nvPr>
            <p:ph type="body" idx="21"/>
          </p:nvPr>
        </p:nvSpPr>
        <p:spPr>
          <a:xfrm>
            <a:off x="1585009" y="12610758"/>
            <a:ext cx="17592133" cy="446039"/>
          </a:xfrm>
          <a:prstGeom prst="rect">
            <a:avLst/>
          </a:prstGeom>
        </p:spPr>
        <p:txBody>
          <a:bodyPr/>
          <a:lstStyle/>
          <a:p>
            <a:r>
              <a:rPr lang="ru-RU" sz="2400" dirty="0" err="1">
                <a:solidFill>
                  <a:schemeClr val="tx1"/>
                </a:solidFill>
                <a:cs typeface="Segoe UI"/>
                <a:hlinkClick r:id="rId2"/>
              </a:rPr>
              <a:t>https</a:t>
            </a:r>
            <a:r>
              <a:rPr lang="ru-RU" sz="2400" dirty="0">
                <a:solidFill>
                  <a:schemeClr val="tx1"/>
                </a:solidFill>
                <a:cs typeface="Segoe UI"/>
                <a:hlinkClick r:id="rId2"/>
              </a:rPr>
              <a:t>://</a:t>
            </a:r>
            <a:r>
              <a:rPr lang="ru-RU" sz="2400" dirty="0" err="1">
                <a:solidFill>
                  <a:schemeClr val="tx1"/>
                </a:solidFill>
                <a:cs typeface="Segoe UI"/>
                <a:hlinkClick r:id="rId2"/>
              </a:rPr>
              <a:t>yandex.ru</a:t>
            </a:r>
            <a:r>
              <a:rPr lang="ru-RU" sz="2400" dirty="0">
                <a:solidFill>
                  <a:schemeClr val="tx1"/>
                </a:solidFill>
                <a:cs typeface="Segoe UI"/>
                <a:hlinkClick r:id="rId2"/>
              </a:rPr>
              <a:t>/</a:t>
            </a:r>
            <a:r>
              <a:rPr lang="ru-RU" sz="2400" dirty="0" err="1">
                <a:solidFill>
                  <a:schemeClr val="tx1"/>
                </a:solidFill>
                <a:cs typeface="Segoe UI"/>
                <a:hlinkClick r:id="rId2"/>
              </a:rPr>
              <a:t>dev</a:t>
            </a:r>
            <a:r>
              <a:rPr lang="ru-RU" sz="2400" dirty="0">
                <a:solidFill>
                  <a:schemeClr val="tx1"/>
                </a:solidFill>
                <a:cs typeface="Segoe UI"/>
                <a:hlinkClick r:id="rId2"/>
              </a:rPr>
              <a:t>/</a:t>
            </a:r>
            <a:r>
              <a:rPr lang="ru-RU" sz="2400" dirty="0" err="1">
                <a:solidFill>
                  <a:schemeClr val="tx1"/>
                </a:solidFill>
                <a:cs typeface="Segoe UI"/>
                <a:hlinkClick r:id="rId2"/>
              </a:rPr>
              <a:t>dialogs</a:t>
            </a:r>
            <a:r>
              <a:rPr lang="ru-RU" sz="2400" dirty="0">
                <a:solidFill>
                  <a:schemeClr val="tx1"/>
                </a:solidFill>
                <a:cs typeface="Segoe UI"/>
                <a:hlinkClick r:id="rId2"/>
              </a:rPr>
              <a:t>/</a:t>
            </a:r>
            <a:r>
              <a:rPr lang="ru-RU" sz="2400" dirty="0" err="1">
                <a:solidFill>
                  <a:schemeClr val="tx1"/>
                </a:solidFill>
                <a:cs typeface="Segoe UI"/>
                <a:hlinkClick r:id="rId2"/>
              </a:rPr>
              <a:t>alice</a:t>
            </a:r>
            <a:r>
              <a:rPr lang="ru-RU" sz="2400" dirty="0">
                <a:solidFill>
                  <a:schemeClr val="tx1"/>
                </a:solidFill>
                <a:cs typeface="Segoe UI"/>
                <a:hlinkClick r:id="rId2"/>
              </a:rPr>
              <a:t>/</a:t>
            </a:r>
            <a:r>
              <a:rPr lang="ru-RU" sz="2400" dirty="0" err="1">
                <a:solidFill>
                  <a:schemeClr val="tx1"/>
                </a:solidFill>
                <a:cs typeface="Segoe UI"/>
                <a:hlinkClick r:id="rId2"/>
              </a:rPr>
              <a:t>doc</a:t>
            </a:r>
            <a:r>
              <a:rPr lang="ru-RU" sz="2400" dirty="0">
                <a:solidFill>
                  <a:schemeClr val="tx1"/>
                </a:solidFill>
                <a:cs typeface="Segoe UI"/>
                <a:hlinkClick r:id="rId2"/>
              </a:rPr>
              <a:t>/</a:t>
            </a:r>
            <a:r>
              <a:rPr lang="ru-RU" sz="2400" dirty="0" err="1">
                <a:solidFill>
                  <a:schemeClr val="tx1"/>
                </a:solidFill>
                <a:cs typeface="Segoe UI"/>
                <a:hlinkClick r:id="rId2"/>
              </a:rPr>
              <a:t>nlu.html</a:t>
            </a:r>
            <a:endParaRPr lang="ru-RU" sz="2400" dirty="0">
              <a:solidFill>
                <a:schemeClr val="tx1"/>
              </a:solidFill>
              <a:cs typeface="Calibri"/>
            </a:endParaRPr>
          </a:p>
        </p:txBody>
      </p:sp>
      <p:sp>
        <p:nvSpPr>
          <p:cNvPr id="14" name="Интенты">
            <a:extLst>
              <a:ext uri="{FF2B5EF4-FFF2-40B4-BE49-F238E27FC236}">
                <a16:creationId xmlns:a16="http://schemas.microsoft.com/office/drawing/2014/main" id="{B0D8306C-F262-F44A-B23D-136A44B8C681}"/>
              </a:ext>
            </a:extLst>
          </p:cNvPr>
          <p:cNvSpPr txBox="1"/>
          <p:nvPr/>
        </p:nvSpPr>
        <p:spPr>
          <a:xfrm>
            <a:off x="1585009" y="2311638"/>
            <a:ext cx="2395207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855663" lvl="1" indent="-855663">
              <a:buSzPct val="120000"/>
              <a:buBlip>
                <a:blip r:embed="rId3"/>
              </a:buBlip>
            </a:pPr>
            <a:r>
              <a:rPr lang="ru-RU" dirty="0"/>
              <a:t>Слоты</a:t>
            </a:r>
            <a:endParaRPr dirty="0"/>
          </a:p>
        </p:txBody>
      </p:sp>
      <p:pic>
        <p:nvPicPr>
          <p:cNvPr id="8" name="Screenshot 2021-01-11 at 22.05.56.png" descr="Screenshot 2021-01-11 at 22.05.56.png">
            <a:extLst>
              <a:ext uri="{FF2B5EF4-FFF2-40B4-BE49-F238E27FC236}">
                <a16:creationId xmlns:a16="http://schemas.microsoft.com/office/drawing/2014/main" id="{083A5FF9-37AC-B84A-88FC-DF6CAF0609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1881" y="3807593"/>
            <a:ext cx="5307645" cy="854160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013833639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Обработка естественного языка(NLP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sz="8800" dirty="0" err="1"/>
              <a:t>Обработка</a:t>
            </a:r>
            <a:r>
              <a:rPr sz="8800" dirty="0"/>
              <a:t> </a:t>
            </a:r>
            <a:r>
              <a:rPr sz="8800" dirty="0" err="1"/>
              <a:t>естественного</a:t>
            </a:r>
            <a:r>
              <a:rPr sz="8800" dirty="0"/>
              <a:t> </a:t>
            </a:r>
            <a:r>
              <a:rPr sz="8800" dirty="0" err="1"/>
              <a:t>языка</a:t>
            </a:r>
            <a:r>
              <a:rPr lang="ru-RU" sz="8800" dirty="0"/>
              <a:t> </a:t>
            </a:r>
            <a:r>
              <a:rPr sz="8800" dirty="0"/>
              <a:t>(NLP)</a:t>
            </a:r>
          </a:p>
        </p:txBody>
      </p:sp>
      <p:sp>
        <p:nvSpPr>
          <p:cNvPr id="666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9</a:t>
            </a:fld>
            <a:endParaRPr/>
          </a:p>
        </p:txBody>
      </p:sp>
      <p:sp>
        <p:nvSpPr>
          <p:cNvPr id="13" name="Прямоугольник">
            <a:extLst>
              <a:ext uri="{FF2B5EF4-FFF2-40B4-BE49-F238E27FC236}">
                <a16:creationId xmlns:a16="http://schemas.microsoft.com/office/drawing/2014/main" id="{2640BDD5-6ED2-8042-B1FD-17D75D55740B}"/>
              </a:ext>
            </a:extLst>
          </p:cNvPr>
          <p:cNvSpPr txBox="1">
            <a:spLocks noGrp="1"/>
          </p:cNvSpPr>
          <p:nvPr>
            <p:ph type="body" idx="21"/>
          </p:nvPr>
        </p:nvSpPr>
        <p:spPr>
          <a:xfrm>
            <a:off x="1585009" y="12610758"/>
            <a:ext cx="17592133" cy="446039"/>
          </a:xfrm>
          <a:prstGeom prst="rect">
            <a:avLst/>
          </a:prstGeom>
        </p:spPr>
        <p:txBody>
          <a:bodyPr/>
          <a:lstStyle/>
          <a:p>
            <a:r>
              <a:rPr lang="ru-RU" sz="2400" dirty="0" err="1">
                <a:solidFill>
                  <a:schemeClr val="tx1"/>
                </a:solidFill>
                <a:cs typeface="Segoe UI"/>
                <a:hlinkClick r:id="rId2"/>
              </a:rPr>
              <a:t>https</a:t>
            </a:r>
            <a:r>
              <a:rPr lang="ru-RU" sz="2400" dirty="0">
                <a:solidFill>
                  <a:schemeClr val="tx1"/>
                </a:solidFill>
                <a:cs typeface="Segoe UI"/>
                <a:hlinkClick r:id="rId2"/>
              </a:rPr>
              <a:t>://</a:t>
            </a:r>
            <a:r>
              <a:rPr lang="ru-RU" sz="2400" dirty="0" err="1">
                <a:solidFill>
                  <a:schemeClr val="tx1"/>
                </a:solidFill>
                <a:cs typeface="Segoe UI"/>
                <a:hlinkClick r:id="rId2"/>
              </a:rPr>
              <a:t>yandex.ru</a:t>
            </a:r>
            <a:r>
              <a:rPr lang="ru-RU" sz="2400" dirty="0">
                <a:solidFill>
                  <a:schemeClr val="tx1"/>
                </a:solidFill>
                <a:cs typeface="Segoe UI"/>
                <a:hlinkClick r:id="rId2"/>
              </a:rPr>
              <a:t>/</a:t>
            </a:r>
            <a:r>
              <a:rPr lang="ru-RU" sz="2400" dirty="0" err="1">
                <a:solidFill>
                  <a:schemeClr val="tx1"/>
                </a:solidFill>
                <a:cs typeface="Segoe UI"/>
                <a:hlinkClick r:id="rId2"/>
              </a:rPr>
              <a:t>dev</a:t>
            </a:r>
            <a:r>
              <a:rPr lang="ru-RU" sz="2400" dirty="0">
                <a:solidFill>
                  <a:schemeClr val="tx1"/>
                </a:solidFill>
                <a:cs typeface="Segoe UI"/>
                <a:hlinkClick r:id="rId2"/>
              </a:rPr>
              <a:t>/</a:t>
            </a:r>
            <a:r>
              <a:rPr lang="ru-RU" sz="2400" dirty="0" err="1">
                <a:solidFill>
                  <a:schemeClr val="tx1"/>
                </a:solidFill>
                <a:cs typeface="Segoe UI"/>
                <a:hlinkClick r:id="rId2"/>
              </a:rPr>
              <a:t>dialogs</a:t>
            </a:r>
            <a:r>
              <a:rPr lang="ru-RU" sz="2400" dirty="0">
                <a:solidFill>
                  <a:schemeClr val="tx1"/>
                </a:solidFill>
                <a:cs typeface="Segoe UI"/>
                <a:hlinkClick r:id="rId2"/>
              </a:rPr>
              <a:t>/</a:t>
            </a:r>
            <a:r>
              <a:rPr lang="ru-RU" sz="2400" dirty="0" err="1">
                <a:solidFill>
                  <a:schemeClr val="tx1"/>
                </a:solidFill>
                <a:cs typeface="Segoe UI"/>
                <a:hlinkClick r:id="rId2"/>
              </a:rPr>
              <a:t>alice</a:t>
            </a:r>
            <a:r>
              <a:rPr lang="ru-RU" sz="2400" dirty="0">
                <a:solidFill>
                  <a:schemeClr val="tx1"/>
                </a:solidFill>
                <a:cs typeface="Segoe UI"/>
                <a:hlinkClick r:id="rId2"/>
              </a:rPr>
              <a:t>/</a:t>
            </a:r>
            <a:r>
              <a:rPr lang="ru-RU" sz="2400" dirty="0" err="1">
                <a:solidFill>
                  <a:schemeClr val="tx1"/>
                </a:solidFill>
                <a:cs typeface="Segoe UI"/>
                <a:hlinkClick r:id="rId2"/>
              </a:rPr>
              <a:t>doc</a:t>
            </a:r>
            <a:r>
              <a:rPr lang="ru-RU" sz="2400" dirty="0">
                <a:solidFill>
                  <a:schemeClr val="tx1"/>
                </a:solidFill>
                <a:cs typeface="Segoe UI"/>
                <a:hlinkClick r:id="rId2"/>
              </a:rPr>
              <a:t>/</a:t>
            </a:r>
            <a:r>
              <a:rPr lang="ru-RU" sz="2400" dirty="0" err="1">
                <a:solidFill>
                  <a:schemeClr val="tx1"/>
                </a:solidFill>
                <a:cs typeface="Segoe UI"/>
                <a:hlinkClick r:id="rId2"/>
              </a:rPr>
              <a:t>nlu.html</a:t>
            </a:r>
            <a:endParaRPr lang="ru-RU" sz="2400" dirty="0">
              <a:solidFill>
                <a:schemeClr val="tx1"/>
              </a:solidFill>
              <a:cs typeface="Calibri"/>
            </a:endParaRPr>
          </a:p>
        </p:txBody>
      </p:sp>
      <p:sp>
        <p:nvSpPr>
          <p:cNvPr id="14" name="Интенты">
            <a:extLst>
              <a:ext uri="{FF2B5EF4-FFF2-40B4-BE49-F238E27FC236}">
                <a16:creationId xmlns:a16="http://schemas.microsoft.com/office/drawing/2014/main" id="{B0D8306C-F262-F44A-B23D-136A44B8C681}"/>
              </a:ext>
            </a:extLst>
          </p:cNvPr>
          <p:cNvSpPr txBox="1"/>
          <p:nvPr/>
        </p:nvSpPr>
        <p:spPr>
          <a:xfrm>
            <a:off x="1585009" y="2311638"/>
            <a:ext cx="9207970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855663" lvl="1" indent="-855663">
              <a:buSzPct val="120000"/>
              <a:buBlip>
                <a:blip r:embed="rId3"/>
              </a:buBlip>
            </a:pPr>
            <a:r>
              <a:rPr lang="ru-RU" dirty="0"/>
              <a:t>Пользовательские сущности</a:t>
            </a:r>
            <a:endParaRPr dirty="0"/>
          </a:p>
        </p:txBody>
      </p:sp>
      <p:pic>
        <p:nvPicPr>
          <p:cNvPr id="7" name="Screenshot 2021-01-19 at 11.50.20.png" descr="Screenshot 2021-01-19 at 11.50.20.png">
            <a:extLst>
              <a:ext uri="{FF2B5EF4-FFF2-40B4-BE49-F238E27FC236}">
                <a16:creationId xmlns:a16="http://schemas.microsoft.com/office/drawing/2014/main" id="{6D5F9124-6B4B-254B-9C1B-0FB4DC5FC6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1038" y="3762488"/>
            <a:ext cx="5360890" cy="3979431"/>
          </a:xfrm>
          <a:prstGeom prst="rect">
            <a:avLst/>
          </a:prstGeom>
          <a:ln w="12700">
            <a:miter lim="400000"/>
          </a:ln>
        </p:spPr>
      </p:pic>
      <p:pic>
        <p:nvPicPr>
          <p:cNvPr id="9" name="Screenshot 2021-01-19 at 11.56.29.png" descr="Screenshot 2021-01-19 at 11.56.29.png">
            <a:extLst>
              <a:ext uri="{FF2B5EF4-FFF2-40B4-BE49-F238E27FC236}">
                <a16:creationId xmlns:a16="http://schemas.microsoft.com/office/drawing/2014/main" id="{7E3C446D-5A45-174B-ADAF-98356F77113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9449"/>
          <a:stretch/>
        </p:blipFill>
        <p:spPr>
          <a:xfrm>
            <a:off x="1579118" y="6332248"/>
            <a:ext cx="6406642" cy="6230309"/>
          </a:xfrm>
          <a:prstGeom prst="rect">
            <a:avLst/>
          </a:prstGeom>
          <a:ln w="12700">
            <a:miter lim="400000"/>
          </a:ln>
        </p:spPr>
      </p:pic>
      <p:pic>
        <p:nvPicPr>
          <p:cNvPr id="10" name="Screenshot 2021-01-19 at 13.17.02.png" descr="Screenshot 2021-01-19 at 13.17.02.png">
            <a:extLst>
              <a:ext uri="{FF2B5EF4-FFF2-40B4-BE49-F238E27FC236}">
                <a16:creationId xmlns:a16="http://schemas.microsoft.com/office/drawing/2014/main" id="{EEFC8661-6360-AD4D-839A-D9138F50C3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07851" y="3762489"/>
            <a:ext cx="10028054" cy="844935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400396808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CC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127000" marR="127000" indent="0" algn="ctr" defTabSz="825500" rtl="0" fontAlgn="auto" latinLnBrk="0" hangingPunct="0">
          <a:lnSpc>
            <a:spcPct val="100000"/>
          </a:lnSpc>
          <a:spcBef>
            <a:spcPts val="60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905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600"/>
          </a:spcBef>
          <a:spcAft>
            <a:spcPts val="0"/>
          </a:spcAft>
          <a:buClrTx/>
          <a:buSzTx/>
          <a:buFontTx/>
          <a:buNone/>
          <a:tabLst/>
          <a:defRPr kumimoji="0" sz="4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CC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127000" marR="127000" indent="0" algn="ctr" defTabSz="825500" rtl="0" fontAlgn="auto" latinLnBrk="0" hangingPunct="0">
          <a:lnSpc>
            <a:spcPct val="100000"/>
          </a:lnSpc>
          <a:spcBef>
            <a:spcPts val="60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905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600"/>
          </a:spcBef>
          <a:spcAft>
            <a:spcPts val="0"/>
          </a:spcAft>
          <a:buClrTx/>
          <a:buSzTx/>
          <a:buFontTx/>
          <a:buNone/>
          <a:tabLst/>
          <a:defRPr kumimoji="0" sz="4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164</TotalTime>
  <Words>768</Words>
  <Application>Microsoft Office PowerPoint</Application>
  <PresentationFormat>Произвольный</PresentationFormat>
  <Paragraphs>171</Paragraphs>
  <Slides>30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30</vt:i4>
      </vt:variant>
    </vt:vector>
  </HeadingPairs>
  <TitlesOfParts>
    <vt:vector size="31" baseType="lpstr">
      <vt:lpstr>White</vt:lpstr>
      <vt:lpstr>Презентация PowerPoint</vt:lpstr>
      <vt:lpstr>Как устроены навыки</vt:lpstr>
      <vt:lpstr>Сценарий прототипа</vt:lpstr>
      <vt:lpstr>Создание навыка</vt:lpstr>
      <vt:lpstr>Тестирование навыка                 </vt:lpstr>
      <vt:lpstr>Обработка естественного языка (NLP)</vt:lpstr>
      <vt:lpstr>Обработка естественного языка (NLP)</vt:lpstr>
      <vt:lpstr>Обработка естественного языка (NLP)</vt:lpstr>
      <vt:lpstr>Обработка естественного языка (NLP)</vt:lpstr>
      <vt:lpstr>Визуальные элементы - BigImage </vt:lpstr>
      <vt:lpstr>Визуальные элементы - BigImage </vt:lpstr>
      <vt:lpstr>Взаимодействие с пользователем</vt:lpstr>
      <vt:lpstr>Взаимодействие с пользователем</vt:lpstr>
      <vt:lpstr>Взаимодействие с пользователем</vt:lpstr>
      <vt:lpstr>Взаимодействие с пользователем</vt:lpstr>
      <vt:lpstr>Взаимодействие с пользователем</vt:lpstr>
      <vt:lpstr>Хранение состояния                </vt:lpstr>
      <vt:lpstr>Хранение состояния                </vt:lpstr>
      <vt:lpstr>Хранение состояния                </vt:lpstr>
      <vt:lpstr>Сессионное состояние: Контекст беседы </vt:lpstr>
      <vt:lpstr>Как изменить звучание Алисы</vt:lpstr>
      <vt:lpstr>Как изменить звучание Алисы</vt:lpstr>
      <vt:lpstr>Презентация PowerPoint</vt:lpstr>
      <vt:lpstr>Периодическая проверка работоспособности навыка</vt:lpstr>
      <vt:lpstr>Запуск навыка на реальных пользователях</vt:lpstr>
      <vt:lpstr>Запуск навыка на реальных пользователях</vt:lpstr>
      <vt:lpstr>Запуск навыка на реальных пользователях</vt:lpstr>
      <vt:lpstr>Сцены</vt:lpstr>
      <vt:lpstr>Полезные ссылки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cp:lastModifiedBy>Microsoft Office User</cp:lastModifiedBy>
  <cp:revision>543</cp:revision>
  <dcterms:modified xsi:type="dcterms:W3CDTF">2021-02-27T07:05:16Z</dcterms:modified>
</cp:coreProperties>
</file>